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77" r:id="rId5"/>
    <p:sldId id="279" r:id="rId6"/>
    <p:sldId id="268" r:id="rId7"/>
    <p:sldId id="273" r:id="rId8"/>
    <p:sldId id="281" r:id="rId9"/>
    <p:sldId id="282" r:id="rId10"/>
    <p:sldId id="2076137592" r:id="rId11"/>
    <p:sldId id="2076136860" r:id="rId12"/>
    <p:sldId id="2951" r:id="rId13"/>
    <p:sldId id="2076137593" r:id="rId14"/>
    <p:sldId id="2076137739" r:id="rId15"/>
    <p:sldId id="2076137761" r:id="rId16"/>
    <p:sldId id="2076137740" r:id="rId17"/>
    <p:sldId id="2076137741" r:id="rId18"/>
    <p:sldId id="2076137742" r:id="rId19"/>
    <p:sldId id="2076137762" r:id="rId20"/>
    <p:sldId id="2076137743" r:id="rId21"/>
    <p:sldId id="2076137745" r:id="rId22"/>
    <p:sldId id="2076137763" r:id="rId23"/>
    <p:sldId id="2076137746" r:id="rId24"/>
    <p:sldId id="2076137759" r:id="rId25"/>
    <p:sldId id="2076136501" r:id="rId26"/>
    <p:sldId id="2076137748" r:id="rId27"/>
    <p:sldId id="2076137764" r:id="rId28"/>
    <p:sldId id="2076137751" r:id="rId29"/>
    <p:sldId id="2076137760" r:id="rId30"/>
    <p:sldId id="2076137423" r:id="rId31"/>
    <p:sldId id="2076137424" r:id="rId32"/>
    <p:sldId id="2076137425" r:id="rId33"/>
    <p:sldId id="2076137601" r:id="rId34"/>
    <p:sldId id="2076137602" r:id="rId35"/>
    <p:sldId id="2076137427" r:id="rId36"/>
    <p:sldId id="2076137428" r:id="rId37"/>
    <p:sldId id="2076137429" r:id="rId38"/>
    <p:sldId id="2076137616" r:id="rId39"/>
    <p:sldId id="2076137608" r:id="rId40"/>
    <p:sldId id="2076137430" r:id="rId41"/>
    <p:sldId id="2076137611" r:id="rId42"/>
    <p:sldId id="280" r:id="rId43"/>
    <p:sldId id="27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7A44A-6986-481F-83F2-BBDFCA4D2C8B}" v="76" dt="2020-02-15T08:04:47.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321" autoAdjust="0"/>
  </p:normalViewPr>
  <p:slideViewPr>
    <p:cSldViewPr snapToGrid="0">
      <p:cViewPr varScale="1">
        <p:scale>
          <a:sx n="88" d="100"/>
          <a:sy n="88" d="100"/>
        </p:scale>
        <p:origin x="14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Patel" userId="fb4933bf-21b9-4f7a-9ea0-84d648d6cd32" providerId="ADAL" clId="{27E7A44A-6986-481F-83F2-BBDFCA4D2C8B}"/>
    <pc:docChg chg="undo redo custSel addSld delSld modSld">
      <pc:chgData name="Vivek Patel" userId="fb4933bf-21b9-4f7a-9ea0-84d648d6cd32" providerId="ADAL" clId="{27E7A44A-6986-481F-83F2-BBDFCA4D2C8B}" dt="2020-02-15T08:04:56.418" v="373" actId="14100"/>
      <pc:docMkLst>
        <pc:docMk/>
      </pc:docMkLst>
      <pc:sldChg chg="del">
        <pc:chgData name="Vivek Patel" userId="fb4933bf-21b9-4f7a-9ea0-84d648d6cd32" providerId="ADAL" clId="{27E7A44A-6986-481F-83F2-BBDFCA4D2C8B}" dt="2020-02-15T07:55:28.686" v="330" actId="47"/>
        <pc:sldMkLst>
          <pc:docMk/>
          <pc:sldMk cId="4190038073" sldId="257"/>
        </pc:sldMkLst>
      </pc:sldChg>
      <pc:sldChg chg="del">
        <pc:chgData name="Vivek Patel" userId="fb4933bf-21b9-4f7a-9ea0-84d648d6cd32" providerId="ADAL" clId="{27E7A44A-6986-481F-83F2-BBDFCA4D2C8B}" dt="2020-02-15T07:55:29.337" v="331" actId="47"/>
        <pc:sldMkLst>
          <pc:docMk/>
          <pc:sldMk cId="2874655121" sldId="258"/>
        </pc:sldMkLst>
      </pc:sldChg>
      <pc:sldChg chg="del">
        <pc:chgData name="Vivek Patel" userId="fb4933bf-21b9-4f7a-9ea0-84d648d6cd32" providerId="ADAL" clId="{27E7A44A-6986-481F-83F2-BBDFCA4D2C8B}" dt="2020-02-15T07:55:29.829" v="332" actId="47"/>
        <pc:sldMkLst>
          <pc:docMk/>
          <pc:sldMk cId="1824699096" sldId="259"/>
        </pc:sldMkLst>
      </pc:sldChg>
      <pc:sldChg chg="del">
        <pc:chgData name="Vivek Patel" userId="fb4933bf-21b9-4f7a-9ea0-84d648d6cd32" providerId="ADAL" clId="{27E7A44A-6986-481F-83F2-BBDFCA4D2C8B}" dt="2020-02-15T07:55:30.410" v="333" actId="47"/>
        <pc:sldMkLst>
          <pc:docMk/>
          <pc:sldMk cId="925070507" sldId="260"/>
        </pc:sldMkLst>
      </pc:sldChg>
      <pc:sldChg chg="del">
        <pc:chgData name="Vivek Patel" userId="fb4933bf-21b9-4f7a-9ea0-84d648d6cd32" providerId="ADAL" clId="{27E7A44A-6986-481F-83F2-BBDFCA4D2C8B}" dt="2020-02-15T07:55:31.068" v="335" actId="47"/>
        <pc:sldMkLst>
          <pc:docMk/>
          <pc:sldMk cId="1350603520" sldId="263"/>
        </pc:sldMkLst>
      </pc:sldChg>
      <pc:sldChg chg="del">
        <pc:chgData name="Vivek Patel" userId="fb4933bf-21b9-4f7a-9ea0-84d648d6cd32" providerId="ADAL" clId="{27E7A44A-6986-481F-83F2-BBDFCA4D2C8B}" dt="2020-02-15T07:55:31.256" v="336" actId="47"/>
        <pc:sldMkLst>
          <pc:docMk/>
          <pc:sldMk cId="3053017488" sldId="264"/>
        </pc:sldMkLst>
      </pc:sldChg>
      <pc:sldChg chg="del">
        <pc:chgData name="Vivek Patel" userId="fb4933bf-21b9-4f7a-9ea0-84d648d6cd32" providerId="ADAL" clId="{27E7A44A-6986-481F-83F2-BBDFCA4D2C8B}" dt="2020-02-15T07:55:31.768" v="337" actId="47"/>
        <pc:sldMkLst>
          <pc:docMk/>
          <pc:sldMk cId="2490613779" sldId="265"/>
        </pc:sldMkLst>
      </pc:sldChg>
      <pc:sldChg chg="del">
        <pc:chgData name="Vivek Patel" userId="fb4933bf-21b9-4f7a-9ea0-84d648d6cd32" providerId="ADAL" clId="{27E7A44A-6986-481F-83F2-BBDFCA4D2C8B}" dt="2020-02-15T07:55:33.221" v="338" actId="47"/>
        <pc:sldMkLst>
          <pc:docMk/>
          <pc:sldMk cId="609340055" sldId="266"/>
        </pc:sldMkLst>
      </pc:sldChg>
      <pc:sldChg chg="del mod modShow">
        <pc:chgData name="Vivek Patel" userId="fb4933bf-21b9-4f7a-9ea0-84d648d6cd32" providerId="ADAL" clId="{27E7A44A-6986-481F-83F2-BBDFCA4D2C8B}" dt="2020-02-15T07:55:46.505" v="339" actId="47"/>
        <pc:sldMkLst>
          <pc:docMk/>
          <pc:sldMk cId="4042004141" sldId="267"/>
        </pc:sldMkLst>
      </pc:sldChg>
      <pc:sldChg chg="addSp delSp modSp mod">
        <pc:chgData name="Vivek Patel" userId="fb4933bf-21b9-4f7a-9ea0-84d648d6cd32" providerId="ADAL" clId="{27E7A44A-6986-481F-83F2-BBDFCA4D2C8B}" dt="2020-02-15T06:48:39.247" v="73" actId="20577"/>
        <pc:sldMkLst>
          <pc:docMk/>
          <pc:sldMk cId="4109933052" sldId="268"/>
        </pc:sldMkLst>
        <pc:spChg chg="del">
          <ac:chgData name="Vivek Patel" userId="fb4933bf-21b9-4f7a-9ea0-84d648d6cd32" providerId="ADAL" clId="{27E7A44A-6986-481F-83F2-BBDFCA4D2C8B}" dt="2020-02-15T06:44:50.571" v="15" actId="478"/>
          <ac:spMkLst>
            <pc:docMk/>
            <pc:sldMk cId="4109933052" sldId="268"/>
            <ac:spMk id="2" creationId="{B54FC1EB-6480-4DEA-9584-5027C582F9DD}"/>
          </ac:spMkLst>
        </pc:spChg>
        <pc:spChg chg="del">
          <ac:chgData name="Vivek Patel" userId="fb4933bf-21b9-4f7a-9ea0-84d648d6cd32" providerId="ADAL" clId="{27E7A44A-6986-481F-83F2-BBDFCA4D2C8B}" dt="2020-02-15T06:44:52.856" v="16" actId="478"/>
          <ac:spMkLst>
            <pc:docMk/>
            <pc:sldMk cId="4109933052" sldId="268"/>
            <ac:spMk id="3" creationId="{07445AD1-60A9-47D1-8895-904B44052751}"/>
          </ac:spMkLst>
        </pc:spChg>
        <pc:spChg chg="del">
          <ac:chgData name="Vivek Patel" userId="fb4933bf-21b9-4f7a-9ea0-84d648d6cd32" providerId="ADAL" clId="{27E7A44A-6986-481F-83F2-BBDFCA4D2C8B}" dt="2020-02-15T06:44:55.442" v="17" actId="478"/>
          <ac:spMkLst>
            <pc:docMk/>
            <pc:sldMk cId="4109933052" sldId="268"/>
            <ac:spMk id="4" creationId="{34D9DD78-EDDE-4039-B50F-483E7A91165C}"/>
          </ac:spMkLst>
        </pc:spChg>
        <pc:spChg chg="add del mod">
          <ac:chgData name="Vivek Patel" userId="fb4933bf-21b9-4f7a-9ea0-84d648d6cd32" providerId="ADAL" clId="{27E7A44A-6986-481F-83F2-BBDFCA4D2C8B}" dt="2020-02-15T06:44:57.641" v="18" actId="478"/>
          <ac:spMkLst>
            <pc:docMk/>
            <pc:sldMk cId="4109933052" sldId="268"/>
            <ac:spMk id="6" creationId="{7D704872-F64A-4E41-83F7-96945F9775EB}"/>
          </ac:spMkLst>
        </pc:spChg>
        <pc:spChg chg="add">
          <ac:chgData name="Vivek Patel" userId="fb4933bf-21b9-4f7a-9ea0-84d648d6cd32" providerId="ADAL" clId="{27E7A44A-6986-481F-83F2-BBDFCA4D2C8B}" dt="2020-02-15T06:46:14.853" v="19"/>
          <ac:spMkLst>
            <pc:docMk/>
            <pc:sldMk cId="4109933052" sldId="268"/>
            <ac:spMk id="7" creationId="{3352FA73-D2BF-454D-A164-B35AF1FAC9B4}"/>
          </ac:spMkLst>
        </pc:spChg>
        <pc:spChg chg="add mod">
          <ac:chgData name="Vivek Patel" userId="fb4933bf-21b9-4f7a-9ea0-84d648d6cd32" providerId="ADAL" clId="{27E7A44A-6986-481F-83F2-BBDFCA4D2C8B}" dt="2020-02-15T06:48:39.247" v="73" actId="20577"/>
          <ac:spMkLst>
            <pc:docMk/>
            <pc:sldMk cId="4109933052" sldId="268"/>
            <ac:spMk id="17" creationId="{E7AE4C75-A304-4013-9626-1870B85C4A2A}"/>
          </ac:spMkLst>
        </pc:spChg>
        <pc:picChg chg="add">
          <ac:chgData name="Vivek Patel" userId="fb4933bf-21b9-4f7a-9ea0-84d648d6cd32" providerId="ADAL" clId="{27E7A44A-6986-481F-83F2-BBDFCA4D2C8B}" dt="2020-02-15T06:46:14.853" v="19"/>
          <ac:picMkLst>
            <pc:docMk/>
            <pc:sldMk cId="4109933052" sldId="268"/>
            <ac:picMk id="8" creationId="{A3F2A8E0-D11E-4827-BC5F-DC5A8AAE611E}"/>
          </ac:picMkLst>
        </pc:picChg>
        <pc:picChg chg="add">
          <ac:chgData name="Vivek Patel" userId="fb4933bf-21b9-4f7a-9ea0-84d648d6cd32" providerId="ADAL" clId="{27E7A44A-6986-481F-83F2-BBDFCA4D2C8B}" dt="2020-02-15T06:46:14.853" v="19"/>
          <ac:picMkLst>
            <pc:docMk/>
            <pc:sldMk cId="4109933052" sldId="268"/>
            <ac:picMk id="9" creationId="{63BD4D95-C458-41C0-AC4A-D6916B3A901E}"/>
          </ac:picMkLst>
        </pc:picChg>
        <pc:picChg chg="add">
          <ac:chgData name="Vivek Patel" userId="fb4933bf-21b9-4f7a-9ea0-84d648d6cd32" providerId="ADAL" clId="{27E7A44A-6986-481F-83F2-BBDFCA4D2C8B}" dt="2020-02-15T06:46:14.853" v="19"/>
          <ac:picMkLst>
            <pc:docMk/>
            <pc:sldMk cId="4109933052" sldId="268"/>
            <ac:picMk id="10" creationId="{F21FF9BD-9471-493C-8F5B-064D1072BDCB}"/>
          </ac:picMkLst>
        </pc:picChg>
        <pc:picChg chg="add">
          <ac:chgData name="Vivek Patel" userId="fb4933bf-21b9-4f7a-9ea0-84d648d6cd32" providerId="ADAL" clId="{27E7A44A-6986-481F-83F2-BBDFCA4D2C8B}" dt="2020-02-15T06:46:14.853" v="19"/>
          <ac:picMkLst>
            <pc:docMk/>
            <pc:sldMk cId="4109933052" sldId="268"/>
            <ac:picMk id="11" creationId="{0E31B963-9261-41E0-A840-259535916A6F}"/>
          </ac:picMkLst>
        </pc:picChg>
        <pc:picChg chg="add">
          <ac:chgData name="Vivek Patel" userId="fb4933bf-21b9-4f7a-9ea0-84d648d6cd32" providerId="ADAL" clId="{27E7A44A-6986-481F-83F2-BBDFCA4D2C8B}" dt="2020-02-15T06:46:14.853" v="19"/>
          <ac:picMkLst>
            <pc:docMk/>
            <pc:sldMk cId="4109933052" sldId="268"/>
            <ac:picMk id="12" creationId="{91CDAF92-038E-4204-A8D8-43EAF6E95481}"/>
          </ac:picMkLst>
        </pc:picChg>
        <pc:picChg chg="add">
          <ac:chgData name="Vivek Patel" userId="fb4933bf-21b9-4f7a-9ea0-84d648d6cd32" providerId="ADAL" clId="{27E7A44A-6986-481F-83F2-BBDFCA4D2C8B}" dt="2020-02-15T06:46:14.853" v="19"/>
          <ac:picMkLst>
            <pc:docMk/>
            <pc:sldMk cId="4109933052" sldId="268"/>
            <ac:picMk id="13" creationId="{6C50625A-2B1E-4E60-A0CC-945936A69FEA}"/>
          </ac:picMkLst>
        </pc:picChg>
        <pc:picChg chg="add">
          <ac:chgData name="Vivek Patel" userId="fb4933bf-21b9-4f7a-9ea0-84d648d6cd32" providerId="ADAL" clId="{27E7A44A-6986-481F-83F2-BBDFCA4D2C8B}" dt="2020-02-15T06:46:14.853" v="19"/>
          <ac:picMkLst>
            <pc:docMk/>
            <pc:sldMk cId="4109933052" sldId="268"/>
            <ac:picMk id="14" creationId="{FB1FCC3C-C9DB-4B53-9F4F-A4F6BA51F4C8}"/>
          </ac:picMkLst>
        </pc:picChg>
        <pc:picChg chg="add">
          <ac:chgData name="Vivek Patel" userId="fb4933bf-21b9-4f7a-9ea0-84d648d6cd32" providerId="ADAL" clId="{27E7A44A-6986-481F-83F2-BBDFCA4D2C8B}" dt="2020-02-15T06:46:14.853" v="19"/>
          <ac:picMkLst>
            <pc:docMk/>
            <pc:sldMk cId="4109933052" sldId="268"/>
            <ac:picMk id="15" creationId="{B50A0956-2804-4B4A-BF26-399B584804E2}"/>
          </ac:picMkLst>
        </pc:picChg>
        <pc:picChg chg="add">
          <ac:chgData name="Vivek Patel" userId="fb4933bf-21b9-4f7a-9ea0-84d648d6cd32" providerId="ADAL" clId="{27E7A44A-6986-481F-83F2-BBDFCA4D2C8B}" dt="2020-02-15T06:46:14.853" v="19"/>
          <ac:picMkLst>
            <pc:docMk/>
            <pc:sldMk cId="4109933052" sldId="268"/>
            <ac:picMk id="16" creationId="{A381C1C5-1CD4-44A0-B1A4-6AA130170105}"/>
          </ac:picMkLst>
        </pc:picChg>
        <pc:picChg chg="add">
          <ac:chgData name="Vivek Patel" userId="fb4933bf-21b9-4f7a-9ea0-84d648d6cd32" providerId="ADAL" clId="{27E7A44A-6986-481F-83F2-BBDFCA4D2C8B}" dt="2020-02-15T06:46:14.853" v="19"/>
          <ac:picMkLst>
            <pc:docMk/>
            <pc:sldMk cId="4109933052" sldId="268"/>
            <ac:picMk id="18" creationId="{E49CE1AD-5B19-4714-B0DF-21EC538C718C}"/>
          </ac:picMkLst>
        </pc:picChg>
        <pc:picChg chg="add">
          <ac:chgData name="Vivek Patel" userId="fb4933bf-21b9-4f7a-9ea0-84d648d6cd32" providerId="ADAL" clId="{27E7A44A-6986-481F-83F2-BBDFCA4D2C8B}" dt="2020-02-15T06:46:14.853" v="19"/>
          <ac:picMkLst>
            <pc:docMk/>
            <pc:sldMk cId="4109933052" sldId="268"/>
            <ac:picMk id="19" creationId="{F0532A31-48D3-44F7-9AD9-666DB311C323}"/>
          </ac:picMkLst>
        </pc:picChg>
      </pc:sldChg>
      <pc:sldChg chg="del">
        <pc:chgData name="Vivek Patel" userId="fb4933bf-21b9-4f7a-9ea0-84d648d6cd32" providerId="ADAL" clId="{27E7A44A-6986-481F-83F2-BBDFCA4D2C8B}" dt="2020-02-15T07:49:54.476" v="306" actId="47"/>
        <pc:sldMkLst>
          <pc:docMk/>
          <pc:sldMk cId="2767642892" sldId="269"/>
        </pc:sldMkLst>
      </pc:sldChg>
      <pc:sldChg chg="del">
        <pc:chgData name="Vivek Patel" userId="fb4933bf-21b9-4f7a-9ea0-84d648d6cd32" providerId="ADAL" clId="{27E7A44A-6986-481F-83F2-BBDFCA4D2C8B}" dt="2020-02-15T07:49:57.377" v="307" actId="47"/>
        <pc:sldMkLst>
          <pc:docMk/>
          <pc:sldMk cId="4167471142" sldId="270"/>
        </pc:sldMkLst>
      </pc:sldChg>
      <pc:sldChg chg="del">
        <pc:chgData name="Vivek Patel" userId="fb4933bf-21b9-4f7a-9ea0-84d648d6cd32" providerId="ADAL" clId="{27E7A44A-6986-481F-83F2-BBDFCA4D2C8B}" dt="2020-02-15T07:50:06.036" v="309" actId="47"/>
        <pc:sldMkLst>
          <pc:docMk/>
          <pc:sldMk cId="3907497667" sldId="271"/>
        </pc:sldMkLst>
      </pc:sldChg>
      <pc:sldChg chg="modSp mod">
        <pc:chgData name="Vivek Patel" userId="fb4933bf-21b9-4f7a-9ea0-84d648d6cd32" providerId="ADAL" clId="{27E7A44A-6986-481F-83F2-BBDFCA4D2C8B}" dt="2020-02-15T06:56:42.478" v="91" actId="20577"/>
        <pc:sldMkLst>
          <pc:docMk/>
          <pc:sldMk cId="3250433280" sldId="273"/>
        </pc:sldMkLst>
        <pc:spChg chg="mod">
          <ac:chgData name="Vivek Patel" userId="fb4933bf-21b9-4f7a-9ea0-84d648d6cd32" providerId="ADAL" clId="{27E7A44A-6986-481F-83F2-BBDFCA4D2C8B}" dt="2020-02-15T06:56:42.478" v="91" actId="20577"/>
          <ac:spMkLst>
            <pc:docMk/>
            <pc:sldMk cId="3250433280" sldId="273"/>
            <ac:spMk id="3" creationId="{2B258DCE-7C48-4DD8-AE50-AF69CD5ACED3}"/>
          </ac:spMkLst>
        </pc:spChg>
      </pc:sldChg>
      <pc:sldChg chg="modSp del mod modShow">
        <pc:chgData name="Vivek Patel" userId="fb4933bf-21b9-4f7a-9ea0-84d648d6cd32" providerId="ADAL" clId="{27E7A44A-6986-481F-83F2-BBDFCA4D2C8B}" dt="2020-02-15T07:55:51.656" v="340" actId="47"/>
        <pc:sldMkLst>
          <pc:docMk/>
          <pc:sldMk cId="2395435843" sldId="274"/>
        </pc:sldMkLst>
        <pc:spChg chg="mod">
          <ac:chgData name="Vivek Patel" userId="fb4933bf-21b9-4f7a-9ea0-84d648d6cd32" providerId="ADAL" clId="{27E7A44A-6986-481F-83F2-BBDFCA4D2C8B}" dt="2020-02-15T06:56:18.475" v="87" actId="20577"/>
          <ac:spMkLst>
            <pc:docMk/>
            <pc:sldMk cId="2395435843" sldId="274"/>
            <ac:spMk id="3" creationId="{87541EC9-263C-4672-B5CC-D58181D9EC46}"/>
          </ac:spMkLst>
        </pc:spChg>
      </pc:sldChg>
      <pc:sldChg chg="del">
        <pc:chgData name="Vivek Patel" userId="fb4933bf-21b9-4f7a-9ea0-84d648d6cd32" providerId="ADAL" clId="{27E7A44A-6986-481F-83F2-BBDFCA4D2C8B}" dt="2020-02-15T07:49:59.785" v="308" actId="47"/>
        <pc:sldMkLst>
          <pc:docMk/>
          <pc:sldMk cId="509808768" sldId="275"/>
        </pc:sldMkLst>
      </pc:sldChg>
      <pc:sldChg chg="del">
        <pc:chgData name="Vivek Patel" userId="fb4933bf-21b9-4f7a-9ea0-84d648d6cd32" providerId="ADAL" clId="{27E7A44A-6986-481F-83F2-BBDFCA4D2C8B}" dt="2020-02-15T07:55:30.719" v="334" actId="47"/>
        <pc:sldMkLst>
          <pc:docMk/>
          <pc:sldMk cId="3739153404" sldId="276"/>
        </pc:sldMkLst>
      </pc:sldChg>
      <pc:sldChg chg="modSp mod">
        <pc:chgData name="Vivek Patel" userId="fb4933bf-21b9-4f7a-9ea0-84d648d6cd32" providerId="ADAL" clId="{27E7A44A-6986-481F-83F2-BBDFCA4D2C8B}" dt="2020-02-15T06:44:33.231" v="13" actId="20577"/>
        <pc:sldMkLst>
          <pc:docMk/>
          <pc:sldMk cId="700155352" sldId="279"/>
        </pc:sldMkLst>
        <pc:spChg chg="mod">
          <ac:chgData name="Vivek Patel" userId="fb4933bf-21b9-4f7a-9ea0-84d648d6cd32" providerId="ADAL" clId="{27E7A44A-6986-481F-83F2-BBDFCA4D2C8B}" dt="2020-02-15T06:43:20.195" v="0"/>
          <ac:spMkLst>
            <pc:docMk/>
            <pc:sldMk cId="700155352" sldId="279"/>
            <ac:spMk id="2" creationId="{63F46416-4FE7-4296-B3AA-5796DC59695B}"/>
          </ac:spMkLst>
        </pc:spChg>
        <pc:spChg chg="mod">
          <ac:chgData name="Vivek Patel" userId="fb4933bf-21b9-4f7a-9ea0-84d648d6cd32" providerId="ADAL" clId="{27E7A44A-6986-481F-83F2-BBDFCA4D2C8B}" dt="2020-02-15T06:44:33.231" v="13" actId="20577"/>
          <ac:spMkLst>
            <pc:docMk/>
            <pc:sldMk cId="700155352" sldId="279"/>
            <ac:spMk id="3" creationId="{91C7E957-89D6-42F9-AB00-39545549B180}"/>
          </ac:spMkLst>
        </pc:spChg>
      </pc:sldChg>
      <pc:sldChg chg="addSp delSp modSp add mod">
        <pc:chgData name="Vivek Patel" userId="fb4933bf-21b9-4f7a-9ea0-84d648d6cd32" providerId="ADAL" clId="{27E7A44A-6986-481F-83F2-BBDFCA4D2C8B}" dt="2020-02-15T06:58:34.906" v="109" actId="1076"/>
        <pc:sldMkLst>
          <pc:docMk/>
          <pc:sldMk cId="2680211594" sldId="281"/>
        </pc:sldMkLst>
        <pc:spChg chg="mod">
          <ac:chgData name="Vivek Patel" userId="fb4933bf-21b9-4f7a-9ea0-84d648d6cd32" providerId="ADAL" clId="{27E7A44A-6986-481F-83F2-BBDFCA4D2C8B}" dt="2020-02-15T06:58:00.736" v="105"/>
          <ac:spMkLst>
            <pc:docMk/>
            <pc:sldMk cId="2680211594" sldId="281"/>
            <ac:spMk id="2" creationId="{62EF540C-63D9-4102-9168-DD270C7DEE76}"/>
          </ac:spMkLst>
        </pc:spChg>
        <pc:spChg chg="del">
          <ac:chgData name="Vivek Patel" userId="fb4933bf-21b9-4f7a-9ea0-84d648d6cd32" providerId="ADAL" clId="{27E7A44A-6986-481F-83F2-BBDFCA4D2C8B}" dt="2020-02-15T06:58:15.308" v="106" actId="478"/>
          <ac:spMkLst>
            <pc:docMk/>
            <pc:sldMk cId="2680211594" sldId="281"/>
            <ac:spMk id="3" creationId="{2B258DCE-7C48-4DD8-AE50-AF69CD5ACED3}"/>
          </ac:spMkLst>
        </pc:spChg>
        <pc:spChg chg="add del mod">
          <ac:chgData name="Vivek Patel" userId="fb4933bf-21b9-4f7a-9ea0-84d648d6cd32" providerId="ADAL" clId="{27E7A44A-6986-481F-83F2-BBDFCA4D2C8B}" dt="2020-02-15T06:58:18.162" v="107" actId="478"/>
          <ac:spMkLst>
            <pc:docMk/>
            <pc:sldMk cId="2680211594" sldId="281"/>
            <ac:spMk id="5" creationId="{3054D4E7-57DD-4BB8-9F41-07E99D2E71FE}"/>
          </ac:spMkLst>
        </pc:spChg>
        <pc:spChg chg="add mod">
          <ac:chgData name="Vivek Patel" userId="fb4933bf-21b9-4f7a-9ea0-84d648d6cd32" providerId="ADAL" clId="{27E7A44A-6986-481F-83F2-BBDFCA4D2C8B}" dt="2020-02-15T06:58:34.906" v="109" actId="1076"/>
          <ac:spMkLst>
            <pc:docMk/>
            <pc:sldMk cId="2680211594" sldId="281"/>
            <ac:spMk id="24" creationId="{976E6CBB-7266-4EE2-A523-3A6C4286CCD3}"/>
          </ac:spMkLst>
        </pc:spChg>
        <pc:spChg chg="add mod">
          <ac:chgData name="Vivek Patel" userId="fb4933bf-21b9-4f7a-9ea0-84d648d6cd32" providerId="ADAL" clId="{27E7A44A-6986-481F-83F2-BBDFCA4D2C8B}" dt="2020-02-15T06:58:34.906" v="109" actId="1076"/>
          <ac:spMkLst>
            <pc:docMk/>
            <pc:sldMk cId="2680211594" sldId="281"/>
            <ac:spMk id="36" creationId="{5BEC8808-7B3A-45E9-90EC-9FAD9E883A9B}"/>
          </ac:spMkLst>
        </pc:spChg>
        <pc:grpChg chg="add mod">
          <ac:chgData name="Vivek Patel" userId="fb4933bf-21b9-4f7a-9ea0-84d648d6cd32" providerId="ADAL" clId="{27E7A44A-6986-481F-83F2-BBDFCA4D2C8B}" dt="2020-02-15T06:58:34.906" v="109" actId="1076"/>
          <ac:grpSpMkLst>
            <pc:docMk/>
            <pc:sldMk cId="2680211594" sldId="281"/>
            <ac:grpSpMk id="7" creationId="{4F276DE0-D3E5-40FE-814D-4BAA2C859D50}"/>
          </ac:grpSpMkLst>
        </pc:grpChg>
        <pc:grpChg chg="mod">
          <ac:chgData name="Vivek Patel" userId="fb4933bf-21b9-4f7a-9ea0-84d648d6cd32" providerId="ADAL" clId="{27E7A44A-6986-481F-83F2-BBDFCA4D2C8B}" dt="2020-02-15T06:58:34.906" v="109" actId="1076"/>
          <ac:grpSpMkLst>
            <pc:docMk/>
            <pc:sldMk cId="2680211594" sldId="281"/>
            <ac:grpSpMk id="9" creationId="{323E2A7F-B1B3-49BE-913B-089508316500}"/>
          </ac:grpSpMkLst>
        </pc:grpChg>
        <pc:grpChg chg="add mod">
          <ac:chgData name="Vivek Patel" userId="fb4933bf-21b9-4f7a-9ea0-84d648d6cd32" providerId="ADAL" clId="{27E7A44A-6986-481F-83F2-BBDFCA4D2C8B}" dt="2020-02-15T06:58:34.906" v="109" actId="1076"/>
          <ac:grpSpMkLst>
            <pc:docMk/>
            <pc:sldMk cId="2680211594" sldId="281"/>
            <ac:grpSpMk id="15" creationId="{3BCE5D5E-7413-4823-9532-A1ED6E3AAA23}"/>
          </ac:grpSpMkLst>
        </pc:grpChg>
        <pc:grpChg chg="mod">
          <ac:chgData name="Vivek Patel" userId="fb4933bf-21b9-4f7a-9ea0-84d648d6cd32" providerId="ADAL" clId="{27E7A44A-6986-481F-83F2-BBDFCA4D2C8B}" dt="2020-02-15T06:58:34.906" v="109" actId="1076"/>
          <ac:grpSpMkLst>
            <pc:docMk/>
            <pc:sldMk cId="2680211594" sldId="281"/>
            <ac:grpSpMk id="17" creationId="{CC87AEC4-0158-4D76-BEA7-8A37A765A70E}"/>
          </ac:grpSpMkLst>
        </pc:grpChg>
        <pc:grpChg chg="add mod">
          <ac:chgData name="Vivek Patel" userId="fb4933bf-21b9-4f7a-9ea0-84d648d6cd32" providerId="ADAL" clId="{27E7A44A-6986-481F-83F2-BBDFCA4D2C8B}" dt="2020-02-15T06:58:34.906" v="109" actId="1076"/>
          <ac:grpSpMkLst>
            <pc:docMk/>
            <pc:sldMk cId="2680211594" sldId="281"/>
            <ac:grpSpMk id="25" creationId="{1A656A0A-9BFC-4D8C-B15D-96C192B7B520}"/>
          </ac:grpSpMkLst>
        </pc:grpChg>
        <pc:grpChg chg="mod">
          <ac:chgData name="Vivek Patel" userId="fb4933bf-21b9-4f7a-9ea0-84d648d6cd32" providerId="ADAL" clId="{27E7A44A-6986-481F-83F2-BBDFCA4D2C8B}" dt="2020-02-15T06:58:34.906" v="109" actId="1076"/>
          <ac:grpSpMkLst>
            <pc:docMk/>
            <pc:sldMk cId="2680211594" sldId="281"/>
            <ac:grpSpMk id="26" creationId="{C73E172B-73B9-4E49-9F22-1CBA9E33F7B9}"/>
          </ac:grpSpMkLst>
        </pc:grpChg>
        <pc:grpChg chg="mod">
          <ac:chgData name="Vivek Patel" userId="fb4933bf-21b9-4f7a-9ea0-84d648d6cd32" providerId="ADAL" clId="{27E7A44A-6986-481F-83F2-BBDFCA4D2C8B}" dt="2020-02-15T06:58:34.906" v="109" actId="1076"/>
          <ac:grpSpMkLst>
            <pc:docMk/>
            <pc:sldMk cId="2680211594" sldId="281"/>
            <ac:grpSpMk id="29" creationId="{9EE4B2DD-6F61-409D-8E56-A07CA81E4316}"/>
          </ac:grpSpMkLst>
        </pc:grpChg>
        <pc:grpChg chg="add mod">
          <ac:chgData name="Vivek Patel" userId="fb4933bf-21b9-4f7a-9ea0-84d648d6cd32" providerId="ADAL" clId="{27E7A44A-6986-481F-83F2-BBDFCA4D2C8B}" dt="2020-02-15T06:58:34.906" v="109" actId="1076"/>
          <ac:grpSpMkLst>
            <pc:docMk/>
            <pc:sldMk cId="2680211594" sldId="281"/>
            <ac:grpSpMk id="32" creationId="{8D2F200C-D0C7-4261-B198-6B138C310CDD}"/>
          </ac:grpSpMkLst>
        </pc:grpChg>
        <pc:grpChg chg="add mod">
          <ac:chgData name="Vivek Patel" userId="fb4933bf-21b9-4f7a-9ea0-84d648d6cd32" providerId="ADAL" clId="{27E7A44A-6986-481F-83F2-BBDFCA4D2C8B}" dt="2020-02-15T06:58:34.906" v="109" actId="1076"/>
          <ac:grpSpMkLst>
            <pc:docMk/>
            <pc:sldMk cId="2680211594" sldId="281"/>
            <ac:grpSpMk id="37" creationId="{0823CDEA-72A4-4CC4-BD66-6A89C2EB58DE}"/>
          </ac:grpSpMkLst>
        </pc:grpChg>
        <pc:grpChg chg="mod">
          <ac:chgData name="Vivek Patel" userId="fb4933bf-21b9-4f7a-9ea0-84d648d6cd32" providerId="ADAL" clId="{27E7A44A-6986-481F-83F2-BBDFCA4D2C8B}" dt="2020-02-15T06:58:34.906" v="109" actId="1076"/>
          <ac:grpSpMkLst>
            <pc:docMk/>
            <pc:sldMk cId="2680211594" sldId="281"/>
            <ac:grpSpMk id="44" creationId="{EC873ACE-39A4-40F2-A5AB-1D90CADB43B6}"/>
          </ac:grpSpMkLst>
        </pc:grpChg>
        <pc:picChg chg="add mod">
          <ac:chgData name="Vivek Patel" userId="fb4933bf-21b9-4f7a-9ea0-84d648d6cd32" providerId="ADAL" clId="{27E7A44A-6986-481F-83F2-BBDFCA4D2C8B}" dt="2020-02-15T06:58:34.906" v="109" actId="1076"/>
          <ac:picMkLst>
            <pc:docMk/>
            <pc:sldMk cId="2680211594" sldId="281"/>
            <ac:picMk id="35" creationId="{C7DBF677-7952-4A67-B68A-B6C8AA7B7DE1}"/>
          </ac:picMkLst>
        </pc:picChg>
        <pc:cxnChg chg="add mod">
          <ac:chgData name="Vivek Patel" userId="fb4933bf-21b9-4f7a-9ea0-84d648d6cd32" providerId="ADAL" clId="{27E7A44A-6986-481F-83F2-BBDFCA4D2C8B}" dt="2020-02-15T06:58:34.906" v="109" actId="1076"/>
          <ac:cxnSpMkLst>
            <pc:docMk/>
            <pc:sldMk cId="2680211594" sldId="281"/>
            <ac:cxnSpMk id="6" creationId="{0C8C0120-DBBE-4ED5-803D-3F6B78FFBF5F}"/>
          </ac:cxnSpMkLst>
        </pc:cxnChg>
      </pc:sldChg>
      <pc:sldChg chg="addSp delSp modSp add mod modAnim modNotesTx">
        <pc:chgData name="Vivek Patel" userId="fb4933bf-21b9-4f7a-9ea0-84d648d6cd32" providerId="ADAL" clId="{27E7A44A-6986-481F-83F2-BBDFCA4D2C8B}" dt="2020-02-15T07:10:21.690" v="155" actId="478"/>
        <pc:sldMkLst>
          <pc:docMk/>
          <pc:sldMk cId="3983463619" sldId="282"/>
        </pc:sldMkLst>
        <pc:spChg chg="mod">
          <ac:chgData name="Vivek Patel" userId="fb4933bf-21b9-4f7a-9ea0-84d648d6cd32" providerId="ADAL" clId="{27E7A44A-6986-481F-83F2-BBDFCA4D2C8B}" dt="2020-02-15T07:10:18.356" v="154" actId="27636"/>
          <ac:spMkLst>
            <pc:docMk/>
            <pc:sldMk cId="3983463619" sldId="282"/>
            <ac:spMk id="2" creationId="{62EF540C-63D9-4102-9168-DD270C7DEE76}"/>
          </ac:spMkLst>
        </pc:spChg>
        <pc:spChg chg="add del">
          <ac:chgData name="Vivek Patel" userId="fb4933bf-21b9-4f7a-9ea0-84d648d6cd32" providerId="ADAL" clId="{27E7A44A-6986-481F-83F2-BBDFCA4D2C8B}" dt="2020-02-15T07:06:59.025" v="142"/>
          <ac:spMkLst>
            <pc:docMk/>
            <pc:sldMk cId="3983463619" sldId="282"/>
            <ac:spMk id="3" creationId="{6A9A3896-EA61-4E80-8E15-F5DE8BD7CC95}"/>
          </ac:spMkLst>
        </pc:spChg>
        <pc:spChg chg="del">
          <ac:chgData name="Vivek Patel" userId="fb4933bf-21b9-4f7a-9ea0-84d648d6cd32" providerId="ADAL" clId="{27E7A44A-6986-481F-83F2-BBDFCA4D2C8B}" dt="2020-02-15T06:59:50.559" v="111" actId="478"/>
          <ac:spMkLst>
            <pc:docMk/>
            <pc:sldMk cId="3983463619" sldId="282"/>
            <ac:spMk id="24" creationId="{976E6CBB-7266-4EE2-A523-3A6C4286CCD3}"/>
          </ac:spMkLst>
        </pc:spChg>
        <pc:spChg chg="del">
          <ac:chgData name="Vivek Patel" userId="fb4933bf-21b9-4f7a-9ea0-84d648d6cd32" providerId="ADAL" clId="{27E7A44A-6986-481F-83F2-BBDFCA4D2C8B}" dt="2020-02-15T06:59:50.559" v="111" actId="478"/>
          <ac:spMkLst>
            <pc:docMk/>
            <pc:sldMk cId="3983463619" sldId="282"/>
            <ac:spMk id="36" creationId="{5BEC8808-7B3A-45E9-90EC-9FAD9E883A9B}"/>
          </ac:spMkLst>
        </pc:spChg>
        <pc:spChg chg="add del mod">
          <ac:chgData name="Vivek Patel" userId="fb4933bf-21b9-4f7a-9ea0-84d648d6cd32" providerId="ADAL" clId="{27E7A44A-6986-481F-83F2-BBDFCA4D2C8B}" dt="2020-02-15T07:10:21.690" v="155" actId="478"/>
          <ac:spMkLst>
            <pc:docMk/>
            <pc:sldMk cId="3983463619" sldId="282"/>
            <ac:spMk id="50" creationId="{DBCB30B9-8C38-420D-8D39-8570263A603E}"/>
          </ac:spMkLst>
        </pc:spChg>
        <pc:spChg chg="add mod">
          <ac:chgData name="Vivek Patel" userId="fb4933bf-21b9-4f7a-9ea0-84d648d6cd32" providerId="ADAL" clId="{27E7A44A-6986-481F-83F2-BBDFCA4D2C8B}" dt="2020-02-15T07:01:28.670" v="122" actId="1076"/>
          <ac:spMkLst>
            <pc:docMk/>
            <pc:sldMk cId="3983463619" sldId="282"/>
            <ac:spMk id="51" creationId="{F228433A-2B59-490C-BD44-4519A184EC79}"/>
          </ac:spMkLst>
        </pc:spChg>
        <pc:spChg chg="add mod">
          <ac:chgData name="Vivek Patel" userId="fb4933bf-21b9-4f7a-9ea0-84d648d6cd32" providerId="ADAL" clId="{27E7A44A-6986-481F-83F2-BBDFCA4D2C8B}" dt="2020-02-15T07:00:29.130" v="119" actId="1076"/>
          <ac:spMkLst>
            <pc:docMk/>
            <pc:sldMk cId="3983463619" sldId="282"/>
            <ac:spMk id="52" creationId="{510A56E0-5E62-4784-B7EE-DF8AA3D49788}"/>
          </ac:spMkLst>
        </pc:spChg>
        <pc:spChg chg="add mod">
          <ac:chgData name="Vivek Patel" userId="fb4933bf-21b9-4f7a-9ea0-84d648d6cd32" providerId="ADAL" clId="{27E7A44A-6986-481F-83F2-BBDFCA4D2C8B}" dt="2020-02-15T07:00:29.130" v="119" actId="1076"/>
          <ac:spMkLst>
            <pc:docMk/>
            <pc:sldMk cId="3983463619" sldId="282"/>
            <ac:spMk id="61" creationId="{2608C603-0000-4F6A-ABF2-7FADD07762B6}"/>
          </ac:spMkLst>
        </pc:spChg>
        <pc:spChg chg="add mod">
          <ac:chgData name="Vivek Patel" userId="fb4933bf-21b9-4f7a-9ea0-84d648d6cd32" providerId="ADAL" clId="{27E7A44A-6986-481F-83F2-BBDFCA4D2C8B}" dt="2020-02-15T07:00:29.130" v="119" actId="1076"/>
          <ac:spMkLst>
            <pc:docMk/>
            <pc:sldMk cId="3983463619" sldId="282"/>
            <ac:spMk id="62" creationId="{EB232229-17CA-4B9F-8848-5BD0CE3B370B}"/>
          </ac:spMkLst>
        </pc:spChg>
        <pc:spChg chg="add mod">
          <ac:chgData name="Vivek Patel" userId="fb4933bf-21b9-4f7a-9ea0-84d648d6cd32" providerId="ADAL" clId="{27E7A44A-6986-481F-83F2-BBDFCA4D2C8B}" dt="2020-02-15T07:00:29.130" v="119" actId="1076"/>
          <ac:spMkLst>
            <pc:docMk/>
            <pc:sldMk cId="3983463619" sldId="282"/>
            <ac:spMk id="63" creationId="{DA65AF9D-0FFF-4EF6-B9E8-D3423405F210}"/>
          </ac:spMkLst>
        </pc:spChg>
        <pc:spChg chg="add mod">
          <ac:chgData name="Vivek Patel" userId="fb4933bf-21b9-4f7a-9ea0-84d648d6cd32" providerId="ADAL" clId="{27E7A44A-6986-481F-83F2-BBDFCA4D2C8B}" dt="2020-02-15T07:00:29.130" v="119" actId="1076"/>
          <ac:spMkLst>
            <pc:docMk/>
            <pc:sldMk cId="3983463619" sldId="282"/>
            <ac:spMk id="64" creationId="{AEBE5451-7F07-4598-87E2-EA61126FAFC3}"/>
          </ac:spMkLst>
        </pc:spChg>
        <pc:spChg chg="add mod">
          <ac:chgData name="Vivek Patel" userId="fb4933bf-21b9-4f7a-9ea0-84d648d6cd32" providerId="ADAL" clId="{27E7A44A-6986-481F-83F2-BBDFCA4D2C8B}" dt="2020-02-15T07:00:29.130" v="119" actId="1076"/>
          <ac:spMkLst>
            <pc:docMk/>
            <pc:sldMk cId="3983463619" sldId="282"/>
            <ac:spMk id="65" creationId="{A5B6A84F-84A1-4F5A-917F-6F007C521A05}"/>
          </ac:spMkLst>
        </pc:spChg>
        <pc:spChg chg="add mod">
          <ac:chgData name="Vivek Patel" userId="fb4933bf-21b9-4f7a-9ea0-84d648d6cd32" providerId="ADAL" clId="{27E7A44A-6986-481F-83F2-BBDFCA4D2C8B}" dt="2020-02-15T07:00:29.130" v="119" actId="1076"/>
          <ac:spMkLst>
            <pc:docMk/>
            <pc:sldMk cId="3983463619" sldId="282"/>
            <ac:spMk id="66" creationId="{D90C1B81-9AFE-44D5-97FE-E31E9A41275A}"/>
          </ac:spMkLst>
        </pc:spChg>
        <pc:spChg chg="add mod">
          <ac:chgData name="Vivek Patel" userId="fb4933bf-21b9-4f7a-9ea0-84d648d6cd32" providerId="ADAL" clId="{27E7A44A-6986-481F-83F2-BBDFCA4D2C8B}" dt="2020-02-15T07:00:29.130" v="119" actId="1076"/>
          <ac:spMkLst>
            <pc:docMk/>
            <pc:sldMk cId="3983463619" sldId="282"/>
            <ac:spMk id="67" creationId="{EFC335B8-4943-4755-81F3-E633E90CF55A}"/>
          </ac:spMkLst>
        </pc:spChg>
        <pc:spChg chg="add mod">
          <ac:chgData name="Vivek Patel" userId="fb4933bf-21b9-4f7a-9ea0-84d648d6cd32" providerId="ADAL" clId="{27E7A44A-6986-481F-83F2-BBDFCA4D2C8B}" dt="2020-02-15T07:00:29.130" v="119" actId="1076"/>
          <ac:spMkLst>
            <pc:docMk/>
            <pc:sldMk cId="3983463619" sldId="282"/>
            <ac:spMk id="68" creationId="{EFF461BB-E251-41E8-849A-F5C7922C65CA}"/>
          </ac:spMkLst>
        </pc:spChg>
        <pc:spChg chg="add mod">
          <ac:chgData name="Vivek Patel" userId="fb4933bf-21b9-4f7a-9ea0-84d648d6cd32" providerId="ADAL" clId="{27E7A44A-6986-481F-83F2-BBDFCA4D2C8B}" dt="2020-02-15T07:00:29.130" v="119" actId="1076"/>
          <ac:spMkLst>
            <pc:docMk/>
            <pc:sldMk cId="3983463619" sldId="282"/>
            <ac:spMk id="69" creationId="{C02FE35C-BBC4-47CF-A1B2-EFC0C3E82D3E}"/>
          </ac:spMkLst>
        </pc:spChg>
        <pc:spChg chg="add mod">
          <ac:chgData name="Vivek Patel" userId="fb4933bf-21b9-4f7a-9ea0-84d648d6cd32" providerId="ADAL" clId="{27E7A44A-6986-481F-83F2-BBDFCA4D2C8B}" dt="2020-02-15T07:00:29.130" v="119" actId="1076"/>
          <ac:spMkLst>
            <pc:docMk/>
            <pc:sldMk cId="3983463619" sldId="282"/>
            <ac:spMk id="70" creationId="{2AF933D5-0D4E-4645-86E6-6C64A0DF0683}"/>
          </ac:spMkLst>
        </pc:spChg>
        <pc:grpChg chg="del">
          <ac:chgData name="Vivek Patel" userId="fb4933bf-21b9-4f7a-9ea0-84d648d6cd32" providerId="ADAL" clId="{27E7A44A-6986-481F-83F2-BBDFCA4D2C8B}" dt="2020-02-15T06:59:50.559" v="111" actId="478"/>
          <ac:grpSpMkLst>
            <pc:docMk/>
            <pc:sldMk cId="3983463619" sldId="282"/>
            <ac:grpSpMk id="7" creationId="{4F276DE0-D3E5-40FE-814D-4BAA2C859D50}"/>
          </ac:grpSpMkLst>
        </pc:grpChg>
        <pc:grpChg chg="del">
          <ac:chgData name="Vivek Patel" userId="fb4933bf-21b9-4f7a-9ea0-84d648d6cd32" providerId="ADAL" clId="{27E7A44A-6986-481F-83F2-BBDFCA4D2C8B}" dt="2020-02-15T06:59:50.559" v="111" actId="478"/>
          <ac:grpSpMkLst>
            <pc:docMk/>
            <pc:sldMk cId="3983463619" sldId="282"/>
            <ac:grpSpMk id="15" creationId="{3BCE5D5E-7413-4823-9532-A1ED6E3AAA23}"/>
          </ac:grpSpMkLst>
        </pc:grpChg>
        <pc:grpChg chg="del">
          <ac:chgData name="Vivek Patel" userId="fb4933bf-21b9-4f7a-9ea0-84d648d6cd32" providerId="ADAL" clId="{27E7A44A-6986-481F-83F2-BBDFCA4D2C8B}" dt="2020-02-15T06:59:50.559" v="111" actId="478"/>
          <ac:grpSpMkLst>
            <pc:docMk/>
            <pc:sldMk cId="3983463619" sldId="282"/>
            <ac:grpSpMk id="25" creationId="{1A656A0A-9BFC-4D8C-B15D-96C192B7B520}"/>
          </ac:grpSpMkLst>
        </pc:grpChg>
        <pc:grpChg chg="del">
          <ac:chgData name="Vivek Patel" userId="fb4933bf-21b9-4f7a-9ea0-84d648d6cd32" providerId="ADAL" clId="{27E7A44A-6986-481F-83F2-BBDFCA4D2C8B}" dt="2020-02-15T06:59:50.559" v="111" actId="478"/>
          <ac:grpSpMkLst>
            <pc:docMk/>
            <pc:sldMk cId="3983463619" sldId="282"/>
            <ac:grpSpMk id="32" creationId="{8D2F200C-D0C7-4261-B198-6B138C310CDD}"/>
          </ac:grpSpMkLst>
        </pc:grpChg>
        <pc:grpChg chg="del">
          <ac:chgData name="Vivek Patel" userId="fb4933bf-21b9-4f7a-9ea0-84d648d6cd32" providerId="ADAL" clId="{27E7A44A-6986-481F-83F2-BBDFCA4D2C8B}" dt="2020-02-15T06:59:50.559" v="111" actId="478"/>
          <ac:grpSpMkLst>
            <pc:docMk/>
            <pc:sldMk cId="3983463619" sldId="282"/>
            <ac:grpSpMk id="37" creationId="{0823CDEA-72A4-4CC4-BD66-6A89C2EB58DE}"/>
          </ac:grpSpMkLst>
        </pc:grpChg>
        <pc:grpChg chg="add mod">
          <ac:chgData name="Vivek Patel" userId="fb4933bf-21b9-4f7a-9ea0-84d648d6cd32" providerId="ADAL" clId="{27E7A44A-6986-481F-83F2-BBDFCA4D2C8B}" dt="2020-02-15T07:00:29.130" v="119" actId="1076"/>
          <ac:grpSpMkLst>
            <pc:docMk/>
            <pc:sldMk cId="3983463619" sldId="282"/>
            <ac:grpSpMk id="47" creationId="{DE30CCDC-ADAC-41B3-B5F2-DCA06D622B48}"/>
          </ac:grpSpMkLst>
        </pc:grpChg>
        <pc:grpChg chg="add mod">
          <ac:chgData name="Vivek Patel" userId="fb4933bf-21b9-4f7a-9ea0-84d648d6cd32" providerId="ADAL" clId="{27E7A44A-6986-481F-83F2-BBDFCA4D2C8B}" dt="2020-02-15T07:00:29.130" v="119" actId="1076"/>
          <ac:grpSpMkLst>
            <pc:docMk/>
            <pc:sldMk cId="3983463619" sldId="282"/>
            <ac:grpSpMk id="53" creationId="{E96A13B8-D56F-4450-9E42-FF2CB92A3892}"/>
          </ac:grpSpMkLst>
        </pc:grpChg>
        <pc:grpChg chg="mod">
          <ac:chgData name="Vivek Patel" userId="fb4933bf-21b9-4f7a-9ea0-84d648d6cd32" providerId="ADAL" clId="{27E7A44A-6986-481F-83F2-BBDFCA4D2C8B}" dt="2020-02-15T07:00:29.130" v="119" actId="1076"/>
          <ac:grpSpMkLst>
            <pc:docMk/>
            <pc:sldMk cId="3983463619" sldId="282"/>
            <ac:grpSpMk id="55" creationId="{07ACE526-2832-4DD7-BC5F-7E8866517730}"/>
          </ac:grpSpMkLst>
        </pc:grpChg>
        <pc:grpChg chg="add mod">
          <ac:chgData name="Vivek Patel" userId="fb4933bf-21b9-4f7a-9ea0-84d648d6cd32" providerId="ADAL" clId="{27E7A44A-6986-481F-83F2-BBDFCA4D2C8B}" dt="2020-02-15T07:00:29.130" v="119" actId="1076"/>
          <ac:grpSpMkLst>
            <pc:docMk/>
            <pc:sldMk cId="3983463619" sldId="282"/>
            <ac:grpSpMk id="71" creationId="{B62A66FB-8345-4E7C-9466-7DE7853547EE}"/>
          </ac:grpSpMkLst>
        </pc:grpChg>
        <pc:grpChg chg="mod">
          <ac:chgData name="Vivek Patel" userId="fb4933bf-21b9-4f7a-9ea0-84d648d6cd32" providerId="ADAL" clId="{27E7A44A-6986-481F-83F2-BBDFCA4D2C8B}" dt="2020-02-15T07:00:29.130" v="119" actId="1076"/>
          <ac:grpSpMkLst>
            <pc:docMk/>
            <pc:sldMk cId="3983463619" sldId="282"/>
            <ac:grpSpMk id="73" creationId="{3FD91FCC-08DD-499F-AAA1-6655A0982DBC}"/>
          </ac:grpSpMkLst>
        </pc:grpChg>
        <pc:grpChg chg="add mod">
          <ac:chgData name="Vivek Patel" userId="fb4933bf-21b9-4f7a-9ea0-84d648d6cd32" providerId="ADAL" clId="{27E7A44A-6986-481F-83F2-BBDFCA4D2C8B}" dt="2020-02-15T07:00:29.130" v="119" actId="1076"/>
          <ac:grpSpMkLst>
            <pc:docMk/>
            <pc:sldMk cId="3983463619" sldId="282"/>
            <ac:grpSpMk id="76" creationId="{4F8CB0C4-781C-4727-98EF-9E0D93A061FE}"/>
          </ac:grpSpMkLst>
        </pc:grpChg>
        <pc:grpChg chg="mod">
          <ac:chgData name="Vivek Patel" userId="fb4933bf-21b9-4f7a-9ea0-84d648d6cd32" providerId="ADAL" clId="{27E7A44A-6986-481F-83F2-BBDFCA4D2C8B}" dt="2020-02-15T07:00:29.130" v="119" actId="1076"/>
          <ac:grpSpMkLst>
            <pc:docMk/>
            <pc:sldMk cId="3983463619" sldId="282"/>
            <ac:grpSpMk id="78" creationId="{4FA0409A-50A4-49DB-AC06-D36B94C8E434}"/>
          </ac:grpSpMkLst>
        </pc:grpChg>
        <pc:picChg chg="del">
          <ac:chgData name="Vivek Patel" userId="fb4933bf-21b9-4f7a-9ea0-84d648d6cd32" providerId="ADAL" clId="{27E7A44A-6986-481F-83F2-BBDFCA4D2C8B}" dt="2020-02-15T06:59:50.559" v="111" actId="478"/>
          <ac:picMkLst>
            <pc:docMk/>
            <pc:sldMk cId="3983463619" sldId="282"/>
            <ac:picMk id="35" creationId="{C7DBF677-7952-4A67-B68A-B6C8AA7B7DE1}"/>
          </ac:picMkLst>
        </pc:picChg>
        <pc:cxnChg chg="del">
          <ac:chgData name="Vivek Patel" userId="fb4933bf-21b9-4f7a-9ea0-84d648d6cd32" providerId="ADAL" clId="{27E7A44A-6986-481F-83F2-BBDFCA4D2C8B}" dt="2020-02-15T06:59:50.559" v="111" actId="478"/>
          <ac:cxnSpMkLst>
            <pc:docMk/>
            <pc:sldMk cId="3983463619" sldId="282"/>
            <ac:cxnSpMk id="6" creationId="{0C8C0120-DBBE-4ED5-803D-3F6B78FFBF5F}"/>
          </ac:cxnSpMkLst>
        </pc:cxnChg>
      </pc:sldChg>
      <pc:sldChg chg="add del">
        <pc:chgData name="Vivek Patel" userId="fb4933bf-21b9-4f7a-9ea0-84d648d6cd32" providerId="ADAL" clId="{27E7A44A-6986-481F-83F2-BBDFCA4D2C8B}" dt="2020-02-15T07:49:47.511" v="301" actId="47"/>
        <pc:sldMkLst>
          <pc:docMk/>
          <pc:sldMk cId="272955036" sldId="283"/>
        </pc:sldMkLst>
      </pc:sldChg>
      <pc:sldChg chg="add del">
        <pc:chgData name="Vivek Patel" userId="fb4933bf-21b9-4f7a-9ea0-84d648d6cd32" providerId="ADAL" clId="{27E7A44A-6986-481F-83F2-BBDFCA4D2C8B}" dt="2020-02-15T07:49:48.333" v="302" actId="47"/>
        <pc:sldMkLst>
          <pc:docMk/>
          <pc:sldMk cId="3143562003" sldId="284"/>
        </pc:sldMkLst>
      </pc:sldChg>
      <pc:sldChg chg="add del">
        <pc:chgData name="Vivek Patel" userId="fb4933bf-21b9-4f7a-9ea0-84d648d6cd32" providerId="ADAL" clId="{27E7A44A-6986-481F-83F2-BBDFCA4D2C8B}" dt="2020-02-15T07:49:49.341" v="303" actId="47"/>
        <pc:sldMkLst>
          <pc:docMk/>
          <pc:sldMk cId="918203147" sldId="285"/>
        </pc:sldMkLst>
      </pc:sldChg>
      <pc:sldChg chg="add del">
        <pc:chgData name="Vivek Patel" userId="fb4933bf-21b9-4f7a-9ea0-84d648d6cd32" providerId="ADAL" clId="{27E7A44A-6986-481F-83F2-BBDFCA4D2C8B}" dt="2020-02-15T07:49:50.083" v="304" actId="47"/>
        <pc:sldMkLst>
          <pc:docMk/>
          <pc:sldMk cId="2251230879" sldId="286"/>
        </pc:sldMkLst>
      </pc:sldChg>
      <pc:sldChg chg="add del">
        <pc:chgData name="Vivek Patel" userId="fb4933bf-21b9-4f7a-9ea0-84d648d6cd32" providerId="ADAL" clId="{27E7A44A-6986-481F-83F2-BBDFCA4D2C8B}" dt="2020-02-15T07:49:51.341" v="305" actId="47"/>
        <pc:sldMkLst>
          <pc:docMk/>
          <pc:sldMk cId="2889820694" sldId="287"/>
        </pc:sldMkLst>
      </pc:sldChg>
      <pc:sldChg chg="delSp add mod">
        <pc:chgData name="Vivek Patel" userId="fb4933bf-21b9-4f7a-9ea0-84d648d6cd32" providerId="ADAL" clId="{27E7A44A-6986-481F-83F2-BBDFCA4D2C8B}" dt="2020-02-15T07:18:17.998" v="173" actId="478"/>
        <pc:sldMkLst>
          <pc:docMk/>
          <pc:sldMk cId="1532761256" sldId="2951"/>
        </pc:sldMkLst>
        <pc:spChg chg="del">
          <ac:chgData name="Vivek Patel" userId="fb4933bf-21b9-4f7a-9ea0-84d648d6cd32" providerId="ADAL" clId="{27E7A44A-6986-481F-83F2-BBDFCA4D2C8B}" dt="2020-02-15T07:18:17.998" v="173" actId="478"/>
          <ac:spMkLst>
            <pc:docMk/>
            <pc:sldMk cId="1532761256" sldId="2951"/>
            <ac:spMk id="9" creationId="{00000000-0000-0000-0000-000000000000}"/>
          </ac:spMkLst>
        </pc:spChg>
      </pc:sldChg>
      <pc:sldChg chg="modSp add mod modTransition">
        <pc:chgData name="Vivek Patel" userId="fb4933bf-21b9-4f7a-9ea0-84d648d6cd32" providerId="ADAL" clId="{27E7A44A-6986-481F-83F2-BBDFCA4D2C8B}" dt="2020-02-15T07:29:06.898" v="229" actId="27636"/>
        <pc:sldMkLst>
          <pc:docMk/>
          <pc:sldMk cId="633614579" sldId="2076136501"/>
        </pc:sldMkLst>
        <pc:spChg chg="mod">
          <ac:chgData name="Vivek Patel" userId="fb4933bf-21b9-4f7a-9ea0-84d648d6cd32" providerId="ADAL" clId="{27E7A44A-6986-481F-83F2-BBDFCA4D2C8B}" dt="2020-02-15T07:29:06.898" v="229" actId="27636"/>
          <ac:spMkLst>
            <pc:docMk/>
            <pc:sldMk cId="633614579" sldId="2076136501"/>
            <ac:spMk id="2" creationId="{7A6B6CDB-2771-4F9A-95C4-711DFB667CBC}"/>
          </ac:spMkLst>
        </pc:spChg>
      </pc:sldChg>
      <pc:sldChg chg="addSp delSp modSp add mod">
        <pc:chgData name="Vivek Patel" userId="fb4933bf-21b9-4f7a-9ea0-84d648d6cd32" providerId="ADAL" clId="{27E7A44A-6986-481F-83F2-BBDFCA4D2C8B}" dt="2020-02-15T07:17:37.024" v="171" actId="1076"/>
        <pc:sldMkLst>
          <pc:docMk/>
          <pc:sldMk cId="285514132" sldId="2076136860"/>
        </pc:sldMkLst>
        <pc:spChg chg="add del">
          <ac:chgData name="Vivek Patel" userId="fb4933bf-21b9-4f7a-9ea0-84d648d6cd32" providerId="ADAL" clId="{27E7A44A-6986-481F-83F2-BBDFCA4D2C8B}" dt="2020-02-15T07:17:17.577" v="165"/>
          <ac:spMkLst>
            <pc:docMk/>
            <pc:sldMk cId="285514132" sldId="2076136860"/>
            <ac:spMk id="2" creationId="{6864233F-B2F4-408D-9513-A2424770E047}"/>
          </ac:spMkLst>
        </pc:spChg>
        <pc:spChg chg="add mod">
          <ac:chgData name="Vivek Patel" userId="fb4933bf-21b9-4f7a-9ea0-84d648d6cd32" providerId="ADAL" clId="{27E7A44A-6986-481F-83F2-BBDFCA4D2C8B}" dt="2020-02-15T07:17:37.024" v="171" actId="1076"/>
          <ac:spMkLst>
            <pc:docMk/>
            <pc:sldMk cId="285514132" sldId="2076136860"/>
            <ac:spMk id="4" creationId="{FE68330C-18F2-45E1-9BCE-CC60F82B1D7B}"/>
          </ac:spMkLst>
        </pc:spChg>
        <pc:spChg chg="mod">
          <ac:chgData name="Vivek Patel" userId="fb4933bf-21b9-4f7a-9ea0-84d648d6cd32" providerId="ADAL" clId="{27E7A44A-6986-481F-83F2-BBDFCA4D2C8B}" dt="2020-02-15T07:16:40.350" v="163" actId="14100"/>
          <ac:spMkLst>
            <pc:docMk/>
            <pc:sldMk cId="285514132" sldId="2076136860"/>
            <ac:spMk id="6" creationId="{00000000-0000-0000-0000-000000000000}"/>
          </ac:spMkLst>
        </pc:spChg>
        <pc:spChg chg="del">
          <ac:chgData name="Vivek Patel" userId="fb4933bf-21b9-4f7a-9ea0-84d648d6cd32" providerId="ADAL" clId="{27E7A44A-6986-481F-83F2-BBDFCA4D2C8B}" dt="2020-02-15T07:17:24.939" v="168" actId="478"/>
          <ac:spMkLst>
            <pc:docMk/>
            <pc:sldMk cId="285514132" sldId="2076136860"/>
            <ac:spMk id="9" creationId="{00000000-0000-0000-0000-000000000000}"/>
          </ac:spMkLst>
        </pc:spChg>
        <pc:picChg chg="mod">
          <ac:chgData name="Vivek Patel" userId="fb4933bf-21b9-4f7a-9ea0-84d648d6cd32" providerId="ADAL" clId="{27E7A44A-6986-481F-83F2-BBDFCA4D2C8B}" dt="2020-02-15T07:17:18.241" v="166" actId="14100"/>
          <ac:picMkLst>
            <pc:docMk/>
            <pc:sldMk cId="285514132" sldId="2076136860"/>
            <ac:picMk id="1026" creationId="{F347D095-E6D3-4581-B319-AA15F6D8E472}"/>
          </ac:picMkLst>
        </pc:picChg>
      </pc:sldChg>
      <pc:sldChg chg="addSp delSp modSp add mod setBg chgLayout">
        <pc:chgData name="Vivek Patel" userId="fb4933bf-21b9-4f7a-9ea0-84d648d6cd32" providerId="ADAL" clId="{27E7A44A-6986-481F-83F2-BBDFCA4D2C8B}" dt="2020-02-15T07:50:51.972" v="311" actId="478"/>
        <pc:sldMkLst>
          <pc:docMk/>
          <pc:sldMk cId="2023004727" sldId="2076137423"/>
        </pc:sldMkLst>
        <pc:spChg chg="add del mod ord">
          <ac:chgData name="Vivek Patel" userId="fb4933bf-21b9-4f7a-9ea0-84d648d6cd32" providerId="ADAL" clId="{27E7A44A-6986-481F-83F2-BBDFCA4D2C8B}" dt="2020-02-15T07:50:51.972" v="311" actId="478"/>
          <ac:spMkLst>
            <pc:docMk/>
            <pc:sldMk cId="2023004727" sldId="2076137423"/>
            <ac:spMk id="3" creationId="{672F9287-7111-407E-B274-D66CF3B10C8D}"/>
          </ac:spMkLst>
        </pc:spChg>
      </pc:sldChg>
      <pc:sldChg chg="addSp delSp modSp add mod setBg chgLayout">
        <pc:chgData name="Vivek Patel" userId="fb4933bf-21b9-4f7a-9ea0-84d648d6cd32" providerId="ADAL" clId="{27E7A44A-6986-481F-83F2-BBDFCA4D2C8B}" dt="2020-02-15T07:51:01.091" v="313" actId="478"/>
        <pc:sldMkLst>
          <pc:docMk/>
          <pc:sldMk cId="282849960" sldId="2076137424"/>
        </pc:sldMkLst>
        <pc:spChg chg="add del mod ord">
          <ac:chgData name="Vivek Patel" userId="fb4933bf-21b9-4f7a-9ea0-84d648d6cd32" providerId="ADAL" clId="{27E7A44A-6986-481F-83F2-BBDFCA4D2C8B}" dt="2020-02-15T07:51:01.091" v="313" actId="478"/>
          <ac:spMkLst>
            <pc:docMk/>
            <pc:sldMk cId="282849960" sldId="2076137424"/>
            <ac:spMk id="4" creationId="{A4868144-0091-4D01-B0F1-49B9CD8EF0A3}"/>
          </ac:spMkLst>
        </pc:spChg>
      </pc:sldChg>
      <pc:sldChg chg="addSp delSp modSp add mod setBg chgLayout">
        <pc:chgData name="Vivek Patel" userId="fb4933bf-21b9-4f7a-9ea0-84d648d6cd32" providerId="ADAL" clId="{27E7A44A-6986-481F-83F2-BBDFCA4D2C8B}" dt="2020-02-15T07:51:20.058" v="315" actId="478"/>
        <pc:sldMkLst>
          <pc:docMk/>
          <pc:sldMk cId="1585818915" sldId="2076137425"/>
        </pc:sldMkLst>
        <pc:spChg chg="add del mod ord">
          <ac:chgData name="Vivek Patel" userId="fb4933bf-21b9-4f7a-9ea0-84d648d6cd32" providerId="ADAL" clId="{27E7A44A-6986-481F-83F2-BBDFCA4D2C8B}" dt="2020-02-15T07:51:20.058" v="315" actId="478"/>
          <ac:spMkLst>
            <pc:docMk/>
            <pc:sldMk cId="1585818915" sldId="2076137425"/>
            <ac:spMk id="4" creationId="{10398532-5EC3-4D1A-A9DA-778013ED0762}"/>
          </ac:spMkLst>
        </pc:spChg>
      </pc:sldChg>
      <pc:sldChg chg="addSp delSp modSp add mod setBg chgLayout">
        <pc:chgData name="Vivek Patel" userId="fb4933bf-21b9-4f7a-9ea0-84d648d6cd32" providerId="ADAL" clId="{27E7A44A-6986-481F-83F2-BBDFCA4D2C8B}" dt="2020-02-15T07:52:42.507" v="321" actId="478"/>
        <pc:sldMkLst>
          <pc:docMk/>
          <pc:sldMk cId="541952585" sldId="2076137427"/>
        </pc:sldMkLst>
        <pc:spChg chg="add del mod ord">
          <ac:chgData name="Vivek Patel" userId="fb4933bf-21b9-4f7a-9ea0-84d648d6cd32" providerId="ADAL" clId="{27E7A44A-6986-481F-83F2-BBDFCA4D2C8B}" dt="2020-02-15T07:52:42.507" v="321" actId="478"/>
          <ac:spMkLst>
            <pc:docMk/>
            <pc:sldMk cId="541952585" sldId="2076137427"/>
            <ac:spMk id="4" creationId="{79BA6209-323B-4667-B4BA-7C0E4869D657}"/>
          </ac:spMkLst>
        </pc:spChg>
      </pc:sldChg>
      <pc:sldChg chg="addSp delSp modSp add mod setBg chgLayout">
        <pc:chgData name="Vivek Patel" userId="fb4933bf-21b9-4f7a-9ea0-84d648d6cd32" providerId="ADAL" clId="{27E7A44A-6986-481F-83F2-BBDFCA4D2C8B}" dt="2020-02-15T08:04:56.418" v="373" actId="14100"/>
        <pc:sldMkLst>
          <pc:docMk/>
          <pc:sldMk cId="583155836" sldId="2076137428"/>
        </pc:sldMkLst>
        <pc:spChg chg="add del mod ord">
          <ac:chgData name="Vivek Patel" userId="fb4933bf-21b9-4f7a-9ea0-84d648d6cd32" providerId="ADAL" clId="{27E7A44A-6986-481F-83F2-BBDFCA4D2C8B}" dt="2020-02-15T07:53:20.350" v="323" actId="21"/>
          <ac:spMkLst>
            <pc:docMk/>
            <pc:sldMk cId="583155836" sldId="2076137428"/>
            <ac:spMk id="4" creationId="{664BE6C8-2B5D-4D30-9CAB-E776E20C643C}"/>
          </ac:spMkLst>
        </pc:spChg>
        <pc:picChg chg="add mod">
          <ac:chgData name="Vivek Patel" userId="fb4933bf-21b9-4f7a-9ea0-84d648d6cd32" providerId="ADAL" clId="{27E7A44A-6986-481F-83F2-BBDFCA4D2C8B}" dt="2020-02-15T08:04:51.375" v="371" actId="1076"/>
          <ac:picMkLst>
            <pc:docMk/>
            <pc:sldMk cId="583155836" sldId="2076137428"/>
            <ac:picMk id="7" creationId="{C7CB5BB7-4C79-4CF0-BDE5-58AF55C0BD42}"/>
          </ac:picMkLst>
        </pc:picChg>
        <pc:picChg chg="add mod">
          <ac:chgData name="Vivek Patel" userId="fb4933bf-21b9-4f7a-9ea0-84d648d6cd32" providerId="ADAL" clId="{27E7A44A-6986-481F-83F2-BBDFCA4D2C8B}" dt="2020-02-15T08:04:56.418" v="373" actId="14100"/>
          <ac:picMkLst>
            <pc:docMk/>
            <pc:sldMk cId="583155836" sldId="2076137428"/>
            <ac:picMk id="21" creationId="{86808CC2-4C97-4AB8-9F89-C0EE03B8E00E}"/>
          </ac:picMkLst>
        </pc:picChg>
      </pc:sldChg>
      <pc:sldChg chg="addSp delSp modSp add mod setBg chgLayout">
        <pc:chgData name="Vivek Patel" userId="fb4933bf-21b9-4f7a-9ea0-84d648d6cd32" providerId="ADAL" clId="{27E7A44A-6986-481F-83F2-BBDFCA4D2C8B}" dt="2020-02-15T07:53:36.073" v="324" actId="21"/>
        <pc:sldMkLst>
          <pc:docMk/>
          <pc:sldMk cId="77148143" sldId="2076137429"/>
        </pc:sldMkLst>
        <pc:spChg chg="add del mod ord">
          <ac:chgData name="Vivek Patel" userId="fb4933bf-21b9-4f7a-9ea0-84d648d6cd32" providerId="ADAL" clId="{27E7A44A-6986-481F-83F2-BBDFCA4D2C8B}" dt="2020-02-15T07:53:36.073" v="324" actId="21"/>
          <ac:spMkLst>
            <pc:docMk/>
            <pc:sldMk cId="77148143" sldId="2076137429"/>
            <ac:spMk id="4" creationId="{3FE94BD1-22B2-4623-9072-9D04BC8F5D64}"/>
          </ac:spMkLst>
        </pc:spChg>
      </pc:sldChg>
      <pc:sldChg chg="addSp delSp modSp add mod setBg chgLayout">
        <pc:chgData name="Vivek Patel" userId="fb4933bf-21b9-4f7a-9ea0-84d648d6cd32" providerId="ADAL" clId="{27E7A44A-6986-481F-83F2-BBDFCA4D2C8B}" dt="2020-02-15T07:54:31.370" v="329" actId="478"/>
        <pc:sldMkLst>
          <pc:docMk/>
          <pc:sldMk cId="785270743" sldId="2076137430"/>
        </pc:sldMkLst>
        <pc:spChg chg="add del mod ord">
          <ac:chgData name="Vivek Patel" userId="fb4933bf-21b9-4f7a-9ea0-84d648d6cd32" providerId="ADAL" clId="{27E7A44A-6986-481F-83F2-BBDFCA4D2C8B}" dt="2020-02-15T07:54:31.370" v="329" actId="478"/>
          <ac:spMkLst>
            <pc:docMk/>
            <pc:sldMk cId="785270743" sldId="2076137430"/>
            <ac:spMk id="4" creationId="{65AB35F3-6A87-4EA1-9358-F627F75CF7EE}"/>
          </ac:spMkLst>
        </pc:spChg>
      </pc:sldChg>
      <pc:sldChg chg="modSp add mod">
        <pc:chgData name="Vivek Patel" userId="fb4933bf-21b9-4f7a-9ea0-84d648d6cd32" providerId="ADAL" clId="{27E7A44A-6986-481F-83F2-BBDFCA4D2C8B}" dt="2020-02-15T07:11:03.038" v="157" actId="1076"/>
        <pc:sldMkLst>
          <pc:docMk/>
          <pc:sldMk cId="3215414529" sldId="2076137592"/>
        </pc:sldMkLst>
        <pc:spChg chg="mod">
          <ac:chgData name="Vivek Patel" userId="fb4933bf-21b9-4f7a-9ea0-84d648d6cd32" providerId="ADAL" clId="{27E7A44A-6986-481F-83F2-BBDFCA4D2C8B}" dt="2020-02-15T07:11:03.038" v="157" actId="1076"/>
          <ac:spMkLst>
            <pc:docMk/>
            <pc:sldMk cId="3215414529" sldId="2076137592"/>
            <ac:spMk id="3" creationId="{22EFCA39-FAF6-4537-9949-7808A37737E8}"/>
          </ac:spMkLst>
        </pc:spChg>
        <pc:spChg chg="mod">
          <ac:chgData name="Vivek Patel" userId="fb4933bf-21b9-4f7a-9ea0-84d648d6cd32" providerId="ADAL" clId="{27E7A44A-6986-481F-83F2-BBDFCA4D2C8B}" dt="2020-02-15T07:11:03.038" v="157" actId="1076"/>
          <ac:spMkLst>
            <pc:docMk/>
            <pc:sldMk cId="3215414529" sldId="2076137592"/>
            <ac:spMk id="4" creationId="{F32B5BEE-AC04-4EA5-9196-6753E34FF669}"/>
          </ac:spMkLst>
        </pc:spChg>
        <pc:spChg chg="mod">
          <ac:chgData name="Vivek Patel" userId="fb4933bf-21b9-4f7a-9ea0-84d648d6cd32" providerId="ADAL" clId="{27E7A44A-6986-481F-83F2-BBDFCA4D2C8B}" dt="2020-02-15T07:10:46.264" v="156" actId="1076"/>
          <ac:spMkLst>
            <pc:docMk/>
            <pc:sldMk cId="3215414529" sldId="2076137592"/>
            <ac:spMk id="20" creationId="{BBF21939-64D5-45AE-8DBA-2337A4E78233}"/>
          </ac:spMkLst>
        </pc:spChg>
        <pc:spChg chg="mod">
          <ac:chgData name="Vivek Patel" userId="fb4933bf-21b9-4f7a-9ea0-84d648d6cd32" providerId="ADAL" clId="{27E7A44A-6986-481F-83F2-BBDFCA4D2C8B}" dt="2020-02-15T07:11:03.038" v="157" actId="1076"/>
          <ac:spMkLst>
            <pc:docMk/>
            <pc:sldMk cId="3215414529" sldId="2076137592"/>
            <ac:spMk id="37" creationId="{6BE7E73A-55A1-4FDE-B198-CFDAA88314C6}"/>
          </ac:spMkLst>
        </pc:spChg>
        <pc:spChg chg="mod">
          <ac:chgData name="Vivek Patel" userId="fb4933bf-21b9-4f7a-9ea0-84d648d6cd32" providerId="ADAL" clId="{27E7A44A-6986-481F-83F2-BBDFCA4D2C8B}" dt="2020-02-15T07:11:03.038" v="157" actId="1076"/>
          <ac:spMkLst>
            <pc:docMk/>
            <pc:sldMk cId="3215414529" sldId="2076137592"/>
            <ac:spMk id="45" creationId="{31C4964B-B374-4838-A2ED-1D3345C20BE7}"/>
          </ac:spMkLst>
        </pc:spChg>
        <pc:spChg chg="mod">
          <ac:chgData name="Vivek Patel" userId="fb4933bf-21b9-4f7a-9ea0-84d648d6cd32" providerId="ADAL" clId="{27E7A44A-6986-481F-83F2-BBDFCA4D2C8B}" dt="2020-02-15T07:11:03.038" v="157" actId="1076"/>
          <ac:spMkLst>
            <pc:docMk/>
            <pc:sldMk cId="3215414529" sldId="2076137592"/>
            <ac:spMk id="46" creationId="{86FF114B-FA1F-42A5-9844-A5FA7F51A716}"/>
          </ac:spMkLst>
        </pc:spChg>
        <pc:spChg chg="mod">
          <ac:chgData name="Vivek Patel" userId="fb4933bf-21b9-4f7a-9ea0-84d648d6cd32" providerId="ADAL" clId="{27E7A44A-6986-481F-83F2-BBDFCA4D2C8B}" dt="2020-02-15T07:11:03.038" v="157" actId="1076"/>
          <ac:spMkLst>
            <pc:docMk/>
            <pc:sldMk cId="3215414529" sldId="2076137592"/>
            <ac:spMk id="75" creationId="{C60A7F67-D8D0-4BFA-81D1-31A425BFFCB6}"/>
          </ac:spMkLst>
        </pc:spChg>
        <pc:spChg chg="mod">
          <ac:chgData name="Vivek Patel" userId="fb4933bf-21b9-4f7a-9ea0-84d648d6cd32" providerId="ADAL" clId="{27E7A44A-6986-481F-83F2-BBDFCA4D2C8B}" dt="2020-02-15T07:11:03.038" v="157" actId="1076"/>
          <ac:spMkLst>
            <pc:docMk/>
            <pc:sldMk cId="3215414529" sldId="2076137592"/>
            <ac:spMk id="76" creationId="{3EE8E3A7-D28B-49F6-9862-3ADC8B4BD965}"/>
          </ac:spMkLst>
        </pc:spChg>
        <pc:spChg chg="mod">
          <ac:chgData name="Vivek Patel" userId="fb4933bf-21b9-4f7a-9ea0-84d648d6cd32" providerId="ADAL" clId="{27E7A44A-6986-481F-83F2-BBDFCA4D2C8B}" dt="2020-02-15T07:11:03.038" v="157" actId="1076"/>
          <ac:spMkLst>
            <pc:docMk/>
            <pc:sldMk cId="3215414529" sldId="2076137592"/>
            <ac:spMk id="78" creationId="{6FA2B741-F970-4DF6-BC21-94D91AD0394F}"/>
          </ac:spMkLst>
        </pc:spChg>
        <pc:spChg chg="mod">
          <ac:chgData name="Vivek Patel" userId="fb4933bf-21b9-4f7a-9ea0-84d648d6cd32" providerId="ADAL" clId="{27E7A44A-6986-481F-83F2-BBDFCA4D2C8B}" dt="2020-02-15T07:11:03.038" v="157" actId="1076"/>
          <ac:spMkLst>
            <pc:docMk/>
            <pc:sldMk cId="3215414529" sldId="2076137592"/>
            <ac:spMk id="82" creationId="{DCC83065-A3AF-4C73-8263-A2E81B535327}"/>
          </ac:spMkLst>
        </pc:spChg>
        <pc:spChg chg="mod">
          <ac:chgData name="Vivek Patel" userId="fb4933bf-21b9-4f7a-9ea0-84d648d6cd32" providerId="ADAL" clId="{27E7A44A-6986-481F-83F2-BBDFCA4D2C8B}" dt="2020-02-15T07:11:03.038" v="157" actId="1076"/>
          <ac:spMkLst>
            <pc:docMk/>
            <pc:sldMk cId="3215414529" sldId="2076137592"/>
            <ac:spMk id="83" creationId="{E955EC1A-2701-4C34-975B-420FCF650B2C}"/>
          </ac:spMkLst>
        </pc:spChg>
        <pc:spChg chg="mod">
          <ac:chgData name="Vivek Patel" userId="fb4933bf-21b9-4f7a-9ea0-84d648d6cd32" providerId="ADAL" clId="{27E7A44A-6986-481F-83F2-BBDFCA4D2C8B}" dt="2020-02-15T07:11:03.038" v="157" actId="1076"/>
          <ac:spMkLst>
            <pc:docMk/>
            <pc:sldMk cId="3215414529" sldId="2076137592"/>
            <ac:spMk id="86" creationId="{CDDD8483-15D7-4D70-9E21-AFFB3FE96AED}"/>
          </ac:spMkLst>
        </pc:spChg>
        <pc:spChg chg="mod">
          <ac:chgData name="Vivek Patel" userId="fb4933bf-21b9-4f7a-9ea0-84d648d6cd32" providerId="ADAL" clId="{27E7A44A-6986-481F-83F2-BBDFCA4D2C8B}" dt="2020-02-15T07:11:03.038" v="157" actId="1076"/>
          <ac:spMkLst>
            <pc:docMk/>
            <pc:sldMk cId="3215414529" sldId="2076137592"/>
            <ac:spMk id="105" creationId="{E0A92949-3043-485A-B0E8-4B0EB793C1F4}"/>
          </ac:spMkLst>
        </pc:spChg>
        <pc:spChg chg="mod">
          <ac:chgData name="Vivek Patel" userId="fb4933bf-21b9-4f7a-9ea0-84d648d6cd32" providerId="ADAL" clId="{27E7A44A-6986-481F-83F2-BBDFCA4D2C8B}" dt="2020-02-15T07:11:03.038" v="157" actId="1076"/>
          <ac:spMkLst>
            <pc:docMk/>
            <pc:sldMk cId="3215414529" sldId="2076137592"/>
            <ac:spMk id="106" creationId="{6B3C5AA5-F6F9-4D8A-901B-38F306BEEC7C}"/>
          </ac:spMkLst>
        </pc:spChg>
        <pc:spChg chg="mod">
          <ac:chgData name="Vivek Patel" userId="fb4933bf-21b9-4f7a-9ea0-84d648d6cd32" providerId="ADAL" clId="{27E7A44A-6986-481F-83F2-BBDFCA4D2C8B}" dt="2020-02-15T07:11:03.038" v="157" actId="1076"/>
          <ac:spMkLst>
            <pc:docMk/>
            <pc:sldMk cId="3215414529" sldId="2076137592"/>
            <ac:spMk id="107" creationId="{EA4E9A90-5A00-4944-9795-582EA895DF66}"/>
          </ac:spMkLst>
        </pc:spChg>
        <pc:spChg chg="mod">
          <ac:chgData name="Vivek Patel" userId="fb4933bf-21b9-4f7a-9ea0-84d648d6cd32" providerId="ADAL" clId="{27E7A44A-6986-481F-83F2-BBDFCA4D2C8B}" dt="2020-02-15T07:11:03.038" v="157" actId="1076"/>
          <ac:spMkLst>
            <pc:docMk/>
            <pc:sldMk cId="3215414529" sldId="2076137592"/>
            <ac:spMk id="109" creationId="{42561E65-A954-45F2-94C7-AE546615403A}"/>
          </ac:spMkLst>
        </pc:spChg>
        <pc:spChg chg="mod">
          <ac:chgData name="Vivek Patel" userId="fb4933bf-21b9-4f7a-9ea0-84d648d6cd32" providerId="ADAL" clId="{27E7A44A-6986-481F-83F2-BBDFCA4D2C8B}" dt="2020-02-15T07:11:03.038" v="157" actId="1076"/>
          <ac:spMkLst>
            <pc:docMk/>
            <pc:sldMk cId="3215414529" sldId="2076137592"/>
            <ac:spMk id="110" creationId="{35C4008C-9682-4A2A-9016-8938DC9FD76E}"/>
          </ac:spMkLst>
        </pc:spChg>
        <pc:spChg chg="mod">
          <ac:chgData name="Vivek Patel" userId="fb4933bf-21b9-4f7a-9ea0-84d648d6cd32" providerId="ADAL" clId="{27E7A44A-6986-481F-83F2-BBDFCA4D2C8B}" dt="2020-02-15T07:11:03.038" v="157" actId="1076"/>
          <ac:spMkLst>
            <pc:docMk/>
            <pc:sldMk cId="3215414529" sldId="2076137592"/>
            <ac:spMk id="137" creationId="{553AA327-FB38-4A85-8C04-9FB10A7E4B2A}"/>
          </ac:spMkLst>
        </pc:spChg>
        <pc:spChg chg="mod">
          <ac:chgData name="Vivek Patel" userId="fb4933bf-21b9-4f7a-9ea0-84d648d6cd32" providerId="ADAL" clId="{27E7A44A-6986-481F-83F2-BBDFCA4D2C8B}" dt="2020-02-15T07:11:03.038" v="157" actId="1076"/>
          <ac:spMkLst>
            <pc:docMk/>
            <pc:sldMk cId="3215414529" sldId="2076137592"/>
            <ac:spMk id="138" creationId="{9AB9E4B5-7C3C-4095-B96D-572147A2FC6E}"/>
          </ac:spMkLst>
        </pc:spChg>
        <pc:spChg chg="mod">
          <ac:chgData name="Vivek Patel" userId="fb4933bf-21b9-4f7a-9ea0-84d648d6cd32" providerId="ADAL" clId="{27E7A44A-6986-481F-83F2-BBDFCA4D2C8B}" dt="2020-02-15T07:11:03.038" v="157" actId="1076"/>
          <ac:spMkLst>
            <pc:docMk/>
            <pc:sldMk cId="3215414529" sldId="2076137592"/>
            <ac:spMk id="153" creationId="{5D9A6B98-6CB1-4F6D-A6F9-5A9F8114EA10}"/>
          </ac:spMkLst>
        </pc:spChg>
        <pc:grpChg chg="mod">
          <ac:chgData name="Vivek Patel" userId="fb4933bf-21b9-4f7a-9ea0-84d648d6cd32" providerId="ADAL" clId="{27E7A44A-6986-481F-83F2-BBDFCA4D2C8B}" dt="2020-02-15T07:11:03.038" v="157" actId="1076"/>
          <ac:grpSpMkLst>
            <pc:docMk/>
            <pc:sldMk cId="3215414529" sldId="2076137592"/>
            <ac:grpSpMk id="5" creationId="{F7B61D0D-38F6-4549-934C-05F7E9F73F6B}"/>
          </ac:grpSpMkLst>
        </pc:grpChg>
        <pc:grpChg chg="mod">
          <ac:chgData name="Vivek Patel" userId="fb4933bf-21b9-4f7a-9ea0-84d648d6cd32" providerId="ADAL" clId="{27E7A44A-6986-481F-83F2-BBDFCA4D2C8B}" dt="2020-02-15T07:11:03.038" v="157" actId="1076"/>
          <ac:grpSpMkLst>
            <pc:docMk/>
            <pc:sldMk cId="3215414529" sldId="2076137592"/>
            <ac:grpSpMk id="6" creationId="{86B43B0C-821D-46D9-87FD-74777B7BE6D5}"/>
          </ac:grpSpMkLst>
        </pc:grpChg>
        <pc:grpChg chg="mod">
          <ac:chgData name="Vivek Patel" userId="fb4933bf-21b9-4f7a-9ea0-84d648d6cd32" providerId="ADAL" clId="{27E7A44A-6986-481F-83F2-BBDFCA4D2C8B}" dt="2020-02-15T07:11:03.038" v="157" actId="1076"/>
          <ac:grpSpMkLst>
            <pc:docMk/>
            <pc:sldMk cId="3215414529" sldId="2076137592"/>
            <ac:grpSpMk id="7" creationId="{EAEEB214-38EB-4361-B4CB-6DE1EC481423}"/>
          </ac:grpSpMkLst>
        </pc:grpChg>
        <pc:grpChg chg="mod">
          <ac:chgData name="Vivek Patel" userId="fb4933bf-21b9-4f7a-9ea0-84d648d6cd32" providerId="ADAL" clId="{27E7A44A-6986-481F-83F2-BBDFCA4D2C8B}" dt="2020-02-15T07:11:03.038" v="157" actId="1076"/>
          <ac:grpSpMkLst>
            <pc:docMk/>
            <pc:sldMk cId="3215414529" sldId="2076137592"/>
            <ac:grpSpMk id="8" creationId="{25811A7D-346A-4EEB-82BC-DE3977362BF8}"/>
          </ac:grpSpMkLst>
        </pc:grpChg>
        <pc:grpChg chg="mod">
          <ac:chgData name="Vivek Patel" userId="fb4933bf-21b9-4f7a-9ea0-84d648d6cd32" providerId="ADAL" clId="{27E7A44A-6986-481F-83F2-BBDFCA4D2C8B}" dt="2020-02-15T07:11:03.038" v="157" actId="1076"/>
          <ac:grpSpMkLst>
            <pc:docMk/>
            <pc:sldMk cId="3215414529" sldId="2076137592"/>
            <ac:grpSpMk id="9" creationId="{14E58CEB-D08F-4CC7-B5BA-9E05149BEC90}"/>
          </ac:grpSpMkLst>
        </pc:grpChg>
        <pc:grpChg chg="mod">
          <ac:chgData name="Vivek Patel" userId="fb4933bf-21b9-4f7a-9ea0-84d648d6cd32" providerId="ADAL" clId="{27E7A44A-6986-481F-83F2-BBDFCA4D2C8B}" dt="2020-02-15T07:11:03.038" v="157" actId="1076"/>
          <ac:grpSpMkLst>
            <pc:docMk/>
            <pc:sldMk cId="3215414529" sldId="2076137592"/>
            <ac:grpSpMk id="10" creationId="{D9E5E7ED-3351-4A8A-B9E0-A026E17826C1}"/>
          </ac:grpSpMkLst>
        </pc:grpChg>
        <pc:grpChg chg="mod">
          <ac:chgData name="Vivek Patel" userId="fb4933bf-21b9-4f7a-9ea0-84d648d6cd32" providerId="ADAL" clId="{27E7A44A-6986-481F-83F2-BBDFCA4D2C8B}" dt="2020-02-15T07:11:03.038" v="157" actId="1076"/>
          <ac:grpSpMkLst>
            <pc:docMk/>
            <pc:sldMk cId="3215414529" sldId="2076137592"/>
            <ac:grpSpMk id="11" creationId="{9D1AE99D-6F14-43C5-9FE0-FD87A84D812B}"/>
          </ac:grpSpMkLst>
        </pc:grpChg>
        <pc:grpChg chg="mod">
          <ac:chgData name="Vivek Patel" userId="fb4933bf-21b9-4f7a-9ea0-84d648d6cd32" providerId="ADAL" clId="{27E7A44A-6986-481F-83F2-BBDFCA4D2C8B}" dt="2020-02-15T07:11:03.038" v="157" actId="1076"/>
          <ac:grpSpMkLst>
            <pc:docMk/>
            <pc:sldMk cId="3215414529" sldId="2076137592"/>
            <ac:grpSpMk id="12" creationId="{D62D8C7D-85BB-446F-9239-09039EE18508}"/>
          </ac:grpSpMkLst>
        </pc:grpChg>
        <pc:grpChg chg="mod">
          <ac:chgData name="Vivek Patel" userId="fb4933bf-21b9-4f7a-9ea0-84d648d6cd32" providerId="ADAL" clId="{27E7A44A-6986-481F-83F2-BBDFCA4D2C8B}" dt="2020-02-15T07:11:03.038" v="157" actId="1076"/>
          <ac:grpSpMkLst>
            <pc:docMk/>
            <pc:sldMk cId="3215414529" sldId="2076137592"/>
            <ac:grpSpMk id="25" creationId="{7DAB8BCC-FE31-4067-9EC7-840591626F48}"/>
          </ac:grpSpMkLst>
        </pc:grpChg>
        <pc:grpChg chg="mod">
          <ac:chgData name="Vivek Patel" userId="fb4933bf-21b9-4f7a-9ea0-84d648d6cd32" providerId="ADAL" clId="{27E7A44A-6986-481F-83F2-BBDFCA4D2C8B}" dt="2020-02-15T07:11:03.038" v="157" actId="1076"/>
          <ac:grpSpMkLst>
            <pc:docMk/>
            <pc:sldMk cId="3215414529" sldId="2076137592"/>
            <ac:grpSpMk id="26" creationId="{17551A68-8A81-4150-94E8-05B4FAEE491F}"/>
          </ac:grpSpMkLst>
        </pc:grpChg>
        <pc:grpChg chg="mod">
          <ac:chgData name="Vivek Patel" userId="fb4933bf-21b9-4f7a-9ea0-84d648d6cd32" providerId="ADAL" clId="{27E7A44A-6986-481F-83F2-BBDFCA4D2C8B}" dt="2020-02-15T07:11:03.038" v="157" actId="1076"/>
          <ac:grpSpMkLst>
            <pc:docMk/>
            <pc:sldMk cId="3215414529" sldId="2076137592"/>
            <ac:grpSpMk id="27" creationId="{E223B3B6-24A1-457C-AF31-FCA0DCDE8F6D}"/>
          </ac:grpSpMkLst>
        </pc:grpChg>
        <pc:grpChg chg="mod">
          <ac:chgData name="Vivek Patel" userId="fb4933bf-21b9-4f7a-9ea0-84d648d6cd32" providerId="ADAL" clId="{27E7A44A-6986-481F-83F2-BBDFCA4D2C8B}" dt="2020-02-15T07:11:03.038" v="157" actId="1076"/>
          <ac:grpSpMkLst>
            <pc:docMk/>
            <pc:sldMk cId="3215414529" sldId="2076137592"/>
            <ac:grpSpMk id="28" creationId="{FBA94559-0815-4044-B88D-C6CDA3304C53}"/>
          </ac:grpSpMkLst>
        </pc:grpChg>
        <pc:grpChg chg="mod">
          <ac:chgData name="Vivek Patel" userId="fb4933bf-21b9-4f7a-9ea0-84d648d6cd32" providerId="ADAL" clId="{27E7A44A-6986-481F-83F2-BBDFCA4D2C8B}" dt="2020-02-15T07:11:03.038" v="157" actId="1076"/>
          <ac:grpSpMkLst>
            <pc:docMk/>
            <pc:sldMk cId="3215414529" sldId="2076137592"/>
            <ac:grpSpMk id="29" creationId="{59265AEB-E7EF-4933-BF84-289F836EEDC1}"/>
          </ac:grpSpMkLst>
        </pc:grpChg>
        <pc:grpChg chg="mod">
          <ac:chgData name="Vivek Patel" userId="fb4933bf-21b9-4f7a-9ea0-84d648d6cd32" providerId="ADAL" clId="{27E7A44A-6986-481F-83F2-BBDFCA4D2C8B}" dt="2020-02-15T07:11:03.038" v="157" actId="1076"/>
          <ac:grpSpMkLst>
            <pc:docMk/>
            <pc:sldMk cId="3215414529" sldId="2076137592"/>
            <ac:grpSpMk id="30" creationId="{06D8B83F-141A-4BBF-A87A-719693871644}"/>
          </ac:grpSpMkLst>
        </pc:grpChg>
        <pc:grpChg chg="mod">
          <ac:chgData name="Vivek Patel" userId="fb4933bf-21b9-4f7a-9ea0-84d648d6cd32" providerId="ADAL" clId="{27E7A44A-6986-481F-83F2-BBDFCA4D2C8B}" dt="2020-02-15T07:11:03.038" v="157" actId="1076"/>
          <ac:grpSpMkLst>
            <pc:docMk/>
            <pc:sldMk cId="3215414529" sldId="2076137592"/>
            <ac:grpSpMk id="31" creationId="{A459F8AC-AFEC-4DF7-9D5E-424CC13B450D}"/>
          </ac:grpSpMkLst>
        </pc:grpChg>
        <pc:grpChg chg="mod">
          <ac:chgData name="Vivek Patel" userId="fb4933bf-21b9-4f7a-9ea0-84d648d6cd32" providerId="ADAL" clId="{27E7A44A-6986-481F-83F2-BBDFCA4D2C8B}" dt="2020-02-15T07:11:03.038" v="157" actId="1076"/>
          <ac:grpSpMkLst>
            <pc:docMk/>
            <pc:sldMk cId="3215414529" sldId="2076137592"/>
            <ac:grpSpMk id="32" creationId="{F6E8E7A9-64CA-4B6D-B203-19311FF302F3}"/>
          </ac:grpSpMkLst>
        </pc:grpChg>
        <pc:grpChg chg="mod">
          <ac:chgData name="Vivek Patel" userId="fb4933bf-21b9-4f7a-9ea0-84d648d6cd32" providerId="ADAL" clId="{27E7A44A-6986-481F-83F2-BBDFCA4D2C8B}" dt="2020-02-15T07:11:03.038" v="157" actId="1076"/>
          <ac:grpSpMkLst>
            <pc:docMk/>
            <pc:sldMk cId="3215414529" sldId="2076137592"/>
            <ac:grpSpMk id="33" creationId="{1826A4B3-E98E-4E0D-939E-96A0B8D162E4}"/>
          </ac:grpSpMkLst>
        </pc:grpChg>
        <pc:grpChg chg="mod">
          <ac:chgData name="Vivek Patel" userId="fb4933bf-21b9-4f7a-9ea0-84d648d6cd32" providerId="ADAL" clId="{27E7A44A-6986-481F-83F2-BBDFCA4D2C8B}" dt="2020-02-15T07:11:03.038" v="157" actId="1076"/>
          <ac:grpSpMkLst>
            <pc:docMk/>
            <pc:sldMk cId="3215414529" sldId="2076137592"/>
            <ac:grpSpMk id="88" creationId="{91AC6CC8-6520-416B-B2F5-07921927B338}"/>
          </ac:grpSpMkLst>
        </pc:grpChg>
        <pc:grpChg chg="mod">
          <ac:chgData name="Vivek Patel" userId="fb4933bf-21b9-4f7a-9ea0-84d648d6cd32" providerId="ADAL" clId="{27E7A44A-6986-481F-83F2-BBDFCA4D2C8B}" dt="2020-02-15T07:11:03.038" v="157" actId="1076"/>
          <ac:grpSpMkLst>
            <pc:docMk/>
            <pc:sldMk cId="3215414529" sldId="2076137592"/>
            <ac:grpSpMk id="95" creationId="{AF5374F7-F1EA-4850-8DB4-D1A2423400FC}"/>
          </ac:grpSpMkLst>
        </pc:grpChg>
        <pc:grpChg chg="mod">
          <ac:chgData name="Vivek Patel" userId="fb4933bf-21b9-4f7a-9ea0-84d648d6cd32" providerId="ADAL" clId="{27E7A44A-6986-481F-83F2-BBDFCA4D2C8B}" dt="2020-02-15T07:11:03.038" v="157" actId="1076"/>
          <ac:grpSpMkLst>
            <pc:docMk/>
            <pc:sldMk cId="3215414529" sldId="2076137592"/>
            <ac:grpSpMk id="99" creationId="{E1399CE0-C195-4004-B044-7C2365D1E431}"/>
          </ac:grpSpMkLst>
        </pc:grpChg>
        <pc:grpChg chg="mod">
          <ac:chgData name="Vivek Patel" userId="fb4933bf-21b9-4f7a-9ea0-84d648d6cd32" providerId="ADAL" clId="{27E7A44A-6986-481F-83F2-BBDFCA4D2C8B}" dt="2020-02-15T07:11:03.038" v="157" actId="1076"/>
          <ac:grpSpMkLst>
            <pc:docMk/>
            <pc:sldMk cId="3215414529" sldId="2076137592"/>
            <ac:grpSpMk id="113" creationId="{42C99C07-D2E4-4976-89E5-6BBD88BB27D7}"/>
          </ac:grpSpMkLst>
        </pc:grpChg>
        <pc:grpChg chg="mod">
          <ac:chgData name="Vivek Patel" userId="fb4933bf-21b9-4f7a-9ea0-84d648d6cd32" providerId="ADAL" clId="{27E7A44A-6986-481F-83F2-BBDFCA4D2C8B}" dt="2020-02-15T07:11:03.038" v="157" actId="1076"/>
          <ac:grpSpMkLst>
            <pc:docMk/>
            <pc:sldMk cId="3215414529" sldId="2076137592"/>
            <ac:grpSpMk id="134" creationId="{FFB54675-30E7-46B0-B5C2-EF0B6D312ADB}"/>
          </ac:grpSpMkLst>
        </pc:grpChg>
        <pc:cxnChg chg="mod">
          <ac:chgData name="Vivek Patel" userId="fb4933bf-21b9-4f7a-9ea0-84d648d6cd32" providerId="ADAL" clId="{27E7A44A-6986-481F-83F2-BBDFCA4D2C8B}" dt="2020-02-15T07:11:03.038" v="157" actId="1076"/>
          <ac:cxnSpMkLst>
            <pc:docMk/>
            <pc:sldMk cId="3215414529" sldId="2076137592"/>
            <ac:cxnSpMk id="35" creationId="{005CF0F6-CDCB-4F92-B963-735DF1CB13D1}"/>
          </ac:cxnSpMkLst>
        </pc:cxnChg>
        <pc:cxnChg chg="mod">
          <ac:chgData name="Vivek Patel" userId="fb4933bf-21b9-4f7a-9ea0-84d648d6cd32" providerId="ADAL" clId="{27E7A44A-6986-481F-83F2-BBDFCA4D2C8B}" dt="2020-02-15T07:11:03.038" v="157" actId="1076"/>
          <ac:cxnSpMkLst>
            <pc:docMk/>
            <pc:sldMk cId="3215414529" sldId="2076137592"/>
            <ac:cxnSpMk id="73" creationId="{F4C7EDB8-A88C-4A89-9016-AD39709358B1}"/>
          </ac:cxnSpMkLst>
        </pc:cxnChg>
      </pc:sldChg>
      <pc:sldChg chg="addSp delSp modSp add mod modTransition">
        <pc:chgData name="Vivek Patel" userId="fb4933bf-21b9-4f7a-9ea0-84d648d6cd32" providerId="ADAL" clId="{27E7A44A-6986-481F-83F2-BBDFCA4D2C8B}" dt="2020-02-15T07:57:39.824" v="341"/>
        <pc:sldMkLst>
          <pc:docMk/>
          <pc:sldMk cId="1193196871" sldId="2076137593"/>
        </pc:sldMkLst>
        <pc:spChg chg="mod">
          <ac:chgData name="Vivek Patel" userId="fb4933bf-21b9-4f7a-9ea0-84d648d6cd32" providerId="ADAL" clId="{27E7A44A-6986-481F-83F2-BBDFCA4D2C8B}" dt="2020-02-15T07:19:20.771" v="178" actId="20577"/>
          <ac:spMkLst>
            <pc:docMk/>
            <pc:sldMk cId="1193196871" sldId="2076137593"/>
            <ac:spMk id="6" creationId="{00000000-0000-0000-0000-000000000000}"/>
          </ac:spMkLst>
        </pc:spChg>
        <pc:picChg chg="del">
          <ac:chgData name="Vivek Patel" userId="fb4933bf-21b9-4f7a-9ea0-84d648d6cd32" providerId="ADAL" clId="{27E7A44A-6986-481F-83F2-BBDFCA4D2C8B}" dt="2020-02-15T07:19:24.347" v="179" actId="478"/>
          <ac:picMkLst>
            <pc:docMk/>
            <pc:sldMk cId="1193196871" sldId="2076137593"/>
            <ac:picMk id="4" creationId="{56146D74-E20C-4D1E-9393-62DEBD553563}"/>
          </ac:picMkLst>
        </pc:picChg>
        <pc:picChg chg="add mod">
          <ac:chgData name="Vivek Patel" userId="fb4933bf-21b9-4f7a-9ea0-84d648d6cd32" providerId="ADAL" clId="{27E7A44A-6986-481F-83F2-BBDFCA4D2C8B}" dt="2020-02-15T07:21:27.670" v="200" actId="14100"/>
          <ac:picMkLst>
            <pc:docMk/>
            <pc:sldMk cId="1193196871" sldId="2076137593"/>
            <ac:picMk id="5" creationId="{30421EBF-E7C8-4F72-8B9E-BFB85292F093}"/>
          </ac:picMkLst>
        </pc:picChg>
        <pc:picChg chg="add del mod">
          <ac:chgData name="Vivek Patel" userId="fb4933bf-21b9-4f7a-9ea0-84d648d6cd32" providerId="ADAL" clId="{27E7A44A-6986-481F-83F2-BBDFCA4D2C8B}" dt="2020-02-15T07:21:49.914" v="201" actId="478"/>
          <ac:picMkLst>
            <pc:docMk/>
            <pc:sldMk cId="1193196871" sldId="2076137593"/>
            <ac:picMk id="7" creationId="{EEB88DAE-ED70-46A3-9948-F2D1F16CB6BB}"/>
          </ac:picMkLst>
        </pc:picChg>
      </pc:sldChg>
      <pc:sldChg chg="modSp add del mod">
        <pc:chgData name="Vivek Patel" userId="fb4933bf-21b9-4f7a-9ea0-84d648d6cd32" providerId="ADAL" clId="{27E7A44A-6986-481F-83F2-BBDFCA4D2C8B}" dt="2020-02-15T07:52:16.181" v="317" actId="47"/>
        <pc:sldMkLst>
          <pc:docMk/>
          <pc:sldMk cId="2794328459" sldId="2076137598"/>
        </pc:sldMkLst>
        <pc:spChg chg="mod">
          <ac:chgData name="Vivek Patel" userId="fb4933bf-21b9-4f7a-9ea0-84d648d6cd32" providerId="ADAL" clId="{27E7A44A-6986-481F-83F2-BBDFCA4D2C8B}" dt="2020-02-15T07:41:49.264" v="247" actId="27636"/>
          <ac:spMkLst>
            <pc:docMk/>
            <pc:sldMk cId="2794328459" sldId="2076137598"/>
            <ac:spMk id="2" creationId="{7CDDFE0E-815A-4057-B612-F76C426D057D}"/>
          </ac:spMkLst>
        </pc:spChg>
      </pc:sldChg>
      <pc:sldChg chg="modSp add del mod">
        <pc:chgData name="Vivek Patel" userId="fb4933bf-21b9-4f7a-9ea0-84d648d6cd32" providerId="ADAL" clId="{27E7A44A-6986-481F-83F2-BBDFCA4D2C8B}" dt="2020-02-15T07:52:17.856" v="318" actId="47"/>
        <pc:sldMkLst>
          <pc:docMk/>
          <pc:sldMk cId="1354457771" sldId="2076137599"/>
        </pc:sldMkLst>
        <pc:spChg chg="mod">
          <ac:chgData name="Vivek Patel" userId="fb4933bf-21b9-4f7a-9ea0-84d648d6cd32" providerId="ADAL" clId="{27E7A44A-6986-481F-83F2-BBDFCA4D2C8B}" dt="2020-02-15T07:41:49.270" v="248" actId="27636"/>
          <ac:spMkLst>
            <pc:docMk/>
            <pc:sldMk cId="1354457771" sldId="2076137599"/>
            <ac:spMk id="2" creationId="{5B3D1280-7CA5-40FF-A589-1A9B64CDEFED}"/>
          </ac:spMkLst>
        </pc:spChg>
      </pc:sldChg>
      <pc:sldChg chg="modSp add del mod">
        <pc:chgData name="Vivek Patel" userId="fb4933bf-21b9-4f7a-9ea0-84d648d6cd32" providerId="ADAL" clId="{27E7A44A-6986-481F-83F2-BBDFCA4D2C8B}" dt="2020-02-15T07:52:20.964" v="319" actId="47"/>
        <pc:sldMkLst>
          <pc:docMk/>
          <pc:sldMk cId="3231128612" sldId="2076137600"/>
        </pc:sldMkLst>
        <pc:spChg chg="mod">
          <ac:chgData name="Vivek Patel" userId="fb4933bf-21b9-4f7a-9ea0-84d648d6cd32" providerId="ADAL" clId="{27E7A44A-6986-481F-83F2-BBDFCA4D2C8B}" dt="2020-02-15T07:41:49.274" v="249" actId="27636"/>
          <ac:spMkLst>
            <pc:docMk/>
            <pc:sldMk cId="3231128612" sldId="2076137600"/>
            <ac:spMk id="2" creationId="{85D0AAD8-024C-4F91-A1B7-15B41E8070BB}"/>
          </ac:spMkLst>
        </pc:spChg>
      </pc:sldChg>
      <pc:sldChg chg="addSp modSp add mod modTransition">
        <pc:chgData name="Vivek Patel" userId="fb4933bf-21b9-4f7a-9ea0-84d648d6cd32" providerId="ADAL" clId="{27E7A44A-6986-481F-83F2-BBDFCA4D2C8B}" dt="2020-02-15T08:03:51.355" v="362" actId="1076"/>
        <pc:sldMkLst>
          <pc:docMk/>
          <pc:sldMk cId="706073410" sldId="2076137601"/>
        </pc:sldMkLst>
        <pc:spChg chg="mod">
          <ac:chgData name="Vivek Patel" userId="fb4933bf-21b9-4f7a-9ea0-84d648d6cd32" providerId="ADAL" clId="{27E7A44A-6986-481F-83F2-BBDFCA4D2C8B}" dt="2020-02-15T07:41:49.277" v="250" actId="27636"/>
          <ac:spMkLst>
            <pc:docMk/>
            <pc:sldMk cId="706073410" sldId="2076137601"/>
            <ac:spMk id="6" creationId="{C90E937E-2929-44A1-AE24-9E063370502B}"/>
          </ac:spMkLst>
        </pc:spChg>
        <pc:picChg chg="add mod">
          <ac:chgData name="Vivek Patel" userId="fb4933bf-21b9-4f7a-9ea0-84d648d6cd32" providerId="ADAL" clId="{27E7A44A-6986-481F-83F2-BBDFCA4D2C8B}" dt="2020-02-15T08:03:51.355" v="362" actId="1076"/>
          <ac:picMkLst>
            <pc:docMk/>
            <pc:sldMk cId="706073410" sldId="2076137601"/>
            <ac:picMk id="7" creationId="{0FCACBB8-DB6D-4F2F-97ED-3DDD36156F69}"/>
          </ac:picMkLst>
        </pc:picChg>
      </pc:sldChg>
      <pc:sldChg chg="add modTransition">
        <pc:chgData name="Vivek Patel" userId="fb4933bf-21b9-4f7a-9ea0-84d648d6cd32" providerId="ADAL" clId="{27E7A44A-6986-481F-83F2-BBDFCA4D2C8B}" dt="2020-02-15T07:41:49.045" v="245"/>
        <pc:sldMkLst>
          <pc:docMk/>
          <pc:sldMk cId="2963980403" sldId="2076137602"/>
        </pc:sldMkLst>
      </pc:sldChg>
      <pc:sldChg chg="addSp delSp modSp add mod modTransition chgLayout">
        <pc:chgData name="Vivek Patel" userId="fb4933bf-21b9-4f7a-9ea0-84d648d6cd32" providerId="ADAL" clId="{27E7A44A-6986-481F-83F2-BBDFCA4D2C8B}" dt="2020-02-15T07:54:25.558" v="328" actId="1076"/>
        <pc:sldMkLst>
          <pc:docMk/>
          <pc:sldMk cId="2044196163" sldId="2076137608"/>
        </pc:sldMkLst>
        <pc:spChg chg="add del mod">
          <ac:chgData name="Vivek Patel" userId="fb4933bf-21b9-4f7a-9ea0-84d648d6cd32" providerId="ADAL" clId="{27E7A44A-6986-481F-83F2-BBDFCA4D2C8B}" dt="2020-02-15T07:54:06.681" v="327" actId="21"/>
          <ac:spMkLst>
            <pc:docMk/>
            <pc:sldMk cId="2044196163" sldId="2076137608"/>
            <ac:spMk id="3" creationId="{365403C0-B5D3-4F44-8646-B4B817C873AB}"/>
          </ac:spMkLst>
        </pc:spChg>
        <pc:spChg chg="add del mod ord">
          <ac:chgData name="Vivek Patel" userId="fb4933bf-21b9-4f7a-9ea0-84d648d6cd32" providerId="ADAL" clId="{27E7A44A-6986-481F-83F2-BBDFCA4D2C8B}" dt="2020-02-15T07:54:25.558" v="328" actId="1076"/>
          <ac:spMkLst>
            <pc:docMk/>
            <pc:sldMk cId="2044196163" sldId="2076137608"/>
            <ac:spMk id="18" creationId="{D10A8143-7155-4432-BFAF-40F8BBF5823C}"/>
          </ac:spMkLst>
        </pc:spChg>
      </pc:sldChg>
      <pc:sldChg chg="add">
        <pc:chgData name="Vivek Patel" userId="fb4933bf-21b9-4f7a-9ea0-84d648d6cd32" providerId="ADAL" clId="{27E7A44A-6986-481F-83F2-BBDFCA4D2C8B}" dt="2020-02-15T07:41:49.045" v="245"/>
        <pc:sldMkLst>
          <pc:docMk/>
          <pc:sldMk cId="3824416823" sldId="2076137611"/>
        </pc:sldMkLst>
      </pc:sldChg>
      <pc:sldChg chg="addSp delSp modSp add mod setBg chgLayout">
        <pc:chgData name="Vivek Patel" userId="fb4933bf-21b9-4f7a-9ea0-84d648d6cd32" providerId="ADAL" clId="{27E7A44A-6986-481F-83F2-BBDFCA4D2C8B}" dt="2020-02-15T07:53:41.863" v="325" actId="21"/>
        <pc:sldMkLst>
          <pc:docMk/>
          <pc:sldMk cId="3631847329" sldId="2076137616"/>
        </pc:sldMkLst>
        <pc:spChg chg="add del mod ord">
          <ac:chgData name="Vivek Patel" userId="fb4933bf-21b9-4f7a-9ea0-84d648d6cd32" providerId="ADAL" clId="{27E7A44A-6986-481F-83F2-BBDFCA4D2C8B}" dt="2020-02-15T07:53:41.863" v="325" actId="21"/>
          <ac:spMkLst>
            <pc:docMk/>
            <pc:sldMk cId="3631847329" sldId="2076137616"/>
            <ac:spMk id="4" creationId="{9B26C92B-53CA-4CB9-8071-E3E1B98F594E}"/>
          </ac:spMkLst>
        </pc:spChg>
      </pc:sldChg>
      <pc:sldChg chg="delSp modSp add mod">
        <pc:chgData name="Vivek Patel" userId="fb4933bf-21b9-4f7a-9ea0-84d648d6cd32" providerId="ADAL" clId="{27E7A44A-6986-481F-83F2-BBDFCA4D2C8B}" dt="2020-02-15T07:43:16.954" v="258" actId="1076"/>
        <pc:sldMkLst>
          <pc:docMk/>
          <pc:sldMk cId="2083530986" sldId="2076137739"/>
        </pc:sldMkLst>
        <pc:spChg chg="mod">
          <ac:chgData name="Vivek Patel" userId="fb4933bf-21b9-4f7a-9ea0-84d648d6cd32" providerId="ADAL" clId="{27E7A44A-6986-481F-83F2-BBDFCA4D2C8B}" dt="2020-02-15T07:43:13.572" v="257" actId="1076"/>
          <ac:spMkLst>
            <pc:docMk/>
            <pc:sldMk cId="2083530986" sldId="2076137739"/>
            <ac:spMk id="8" creationId="{13F0D633-CB0F-4174-B4B1-DD2F8B5B9036}"/>
          </ac:spMkLst>
        </pc:spChg>
        <pc:spChg chg="del">
          <ac:chgData name="Vivek Patel" userId="fb4933bf-21b9-4f7a-9ea0-84d648d6cd32" providerId="ADAL" clId="{27E7A44A-6986-481F-83F2-BBDFCA4D2C8B}" dt="2020-02-15T07:42:59.610" v="252" actId="478"/>
          <ac:spMkLst>
            <pc:docMk/>
            <pc:sldMk cId="2083530986" sldId="2076137739"/>
            <ac:spMk id="21" creationId="{E03DC203-F28D-43AD-92A9-DCDA128E243E}"/>
          </ac:spMkLst>
        </pc:spChg>
        <pc:spChg chg="del">
          <ac:chgData name="Vivek Patel" userId="fb4933bf-21b9-4f7a-9ea0-84d648d6cd32" providerId="ADAL" clId="{27E7A44A-6986-481F-83F2-BBDFCA4D2C8B}" dt="2020-02-15T07:42:59.610" v="252" actId="478"/>
          <ac:spMkLst>
            <pc:docMk/>
            <pc:sldMk cId="2083530986" sldId="2076137739"/>
            <ac:spMk id="24" creationId="{A5E3EA3C-329C-48A7-AD30-5EA189A41322}"/>
          </ac:spMkLst>
        </pc:spChg>
        <pc:spChg chg="del">
          <ac:chgData name="Vivek Patel" userId="fb4933bf-21b9-4f7a-9ea0-84d648d6cd32" providerId="ADAL" clId="{27E7A44A-6986-481F-83F2-BBDFCA4D2C8B}" dt="2020-02-15T07:42:59.610" v="252" actId="478"/>
          <ac:spMkLst>
            <pc:docMk/>
            <pc:sldMk cId="2083530986" sldId="2076137739"/>
            <ac:spMk id="27" creationId="{2A4CBAB1-7C84-4AB0-9C97-AA2BE559DF1D}"/>
          </ac:spMkLst>
        </pc:spChg>
        <pc:spChg chg="del">
          <ac:chgData name="Vivek Patel" userId="fb4933bf-21b9-4f7a-9ea0-84d648d6cd32" providerId="ADAL" clId="{27E7A44A-6986-481F-83F2-BBDFCA4D2C8B}" dt="2020-02-15T07:42:59.610" v="252" actId="478"/>
          <ac:spMkLst>
            <pc:docMk/>
            <pc:sldMk cId="2083530986" sldId="2076137739"/>
            <ac:spMk id="32" creationId="{3BFE32F5-0FA6-4AD1-A5FF-9CAEEDC9422E}"/>
          </ac:spMkLst>
        </pc:spChg>
        <pc:spChg chg="del">
          <ac:chgData name="Vivek Patel" userId="fb4933bf-21b9-4f7a-9ea0-84d648d6cd32" providerId="ADAL" clId="{27E7A44A-6986-481F-83F2-BBDFCA4D2C8B}" dt="2020-02-15T07:42:59.610" v="252" actId="478"/>
          <ac:spMkLst>
            <pc:docMk/>
            <pc:sldMk cId="2083530986" sldId="2076137739"/>
            <ac:spMk id="64" creationId="{CA19AB46-CB84-4862-95BB-F8E01EE08C04}"/>
          </ac:spMkLst>
        </pc:spChg>
        <pc:spChg chg="del">
          <ac:chgData name="Vivek Patel" userId="fb4933bf-21b9-4f7a-9ea0-84d648d6cd32" providerId="ADAL" clId="{27E7A44A-6986-481F-83F2-BBDFCA4D2C8B}" dt="2020-02-15T07:42:59.610" v="252" actId="478"/>
          <ac:spMkLst>
            <pc:docMk/>
            <pc:sldMk cId="2083530986" sldId="2076137739"/>
            <ac:spMk id="75" creationId="{812ABB7E-9426-49C7-AAED-CADBC2260FE2}"/>
          </ac:spMkLst>
        </pc:spChg>
        <pc:spChg chg="del">
          <ac:chgData name="Vivek Patel" userId="fb4933bf-21b9-4f7a-9ea0-84d648d6cd32" providerId="ADAL" clId="{27E7A44A-6986-481F-83F2-BBDFCA4D2C8B}" dt="2020-02-15T07:42:59.610" v="252" actId="478"/>
          <ac:spMkLst>
            <pc:docMk/>
            <pc:sldMk cId="2083530986" sldId="2076137739"/>
            <ac:spMk id="76" creationId="{09D1E3E9-7C2D-49FA-BE17-6E4E4F452534}"/>
          </ac:spMkLst>
        </pc:spChg>
        <pc:spChg chg="del">
          <ac:chgData name="Vivek Patel" userId="fb4933bf-21b9-4f7a-9ea0-84d648d6cd32" providerId="ADAL" clId="{27E7A44A-6986-481F-83F2-BBDFCA4D2C8B}" dt="2020-02-15T07:42:59.610" v="252" actId="478"/>
          <ac:spMkLst>
            <pc:docMk/>
            <pc:sldMk cId="2083530986" sldId="2076137739"/>
            <ac:spMk id="77" creationId="{4F546046-D5CA-43C7-B810-F04E4FB45FB9}"/>
          </ac:spMkLst>
        </pc:spChg>
        <pc:grpChg chg="mod">
          <ac:chgData name="Vivek Patel" userId="fb4933bf-21b9-4f7a-9ea0-84d648d6cd32" providerId="ADAL" clId="{27E7A44A-6986-481F-83F2-BBDFCA4D2C8B}" dt="2020-02-15T07:43:16.954" v="258" actId="1076"/>
          <ac:grpSpMkLst>
            <pc:docMk/>
            <pc:sldMk cId="2083530986" sldId="2076137739"/>
            <ac:grpSpMk id="11" creationId="{F45DF0EF-E786-4FAD-BBAA-43B5A4F004D3}"/>
          </ac:grpSpMkLst>
        </pc:grpChg>
      </pc:sldChg>
      <pc:sldChg chg="modSp add mod modTransition">
        <pc:chgData name="Vivek Patel" userId="fb4933bf-21b9-4f7a-9ea0-84d648d6cd32" providerId="ADAL" clId="{27E7A44A-6986-481F-83F2-BBDFCA4D2C8B}" dt="2020-02-15T07:27:15.808" v="215" actId="14100"/>
        <pc:sldMkLst>
          <pc:docMk/>
          <pc:sldMk cId="2340060858" sldId="2076137740"/>
        </pc:sldMkLst>
        <pc:spChg chg="mod">
          <ac:chgData name="Vivek Patel" userId="fb4933bf-21b9-4f7a-9ea0-84d648d6cd32" providerId="ADAL" clId="{27E7A44A-6986-481F-83F2-BBDFCA4D2C8B}" dt="2020-02-15T07:27:15.808" v="215" actId="14100"/>
          <ac:spMkLst>
            <pc:docMk/>
            <pc:sldMk cId="2340060858" sldId="2076137740"/>
            <ac:spMk id="6" creationId="{FC1DB74D-FF3B-45BF-977D-3D5395FB6A67}"/>
          </ac:spMkLst>
        </pc:spChg>
      </pc:sldChg>
      <pc:sldChg chg="modSp add mod">
        <pc:chgData name="Vivek Patel" userId="fb4933bf-21b9-4f7a-9ea0-84d648d6cd32" providerId="ADAL" clId="{27E7A44A-6986-481F-83F2-BBDFCA4D2C8B}" dt="2020-02-15T07:26:46.443" v="212" actId="14100"/>
        <pc:sldMkLst>
          <pc:docMk/>
          <pc:sldMk cId="2444627643" sldId="2076137741"/>
        </pc:sldMkLst>
        <pc:spChg chg="mod">
          <ac:chgData name="Vivek Patel" userId="fb4933bf-21b9-4f7a-9ea0-84d648d6cd32" providerId="ADAL" clId="{27E7A44A-6986-481F-83F2-BBDFCA4D2C8B}" dt="2020-02-15T07:26:46.443" v="212" actId="14100"/>
          <ac:spMkLst>
            <pc:docMk/>
            <pc:sldMk cId="2444627643" sldId="2076137741"/>
            <ac:spMk id="3" creationId="{E19EF08E-6D07-4BBF-A83B-0EA87A7CE36D}"/>
          </ac:spMkLst>
        </pc:spChg>
        <pc:spChg chg="mod">
          <ac:chgData name="Vivek Patel" userId="fb4933bf-21b9-4f7a-9ea0-84d648d6cd32" providerId="ADAL" clId="{27E7A44A-6986-481F-83F2-BBDFCA4D2C8B}" dt="2020-02-15T07:26:42.185" v="211" actId="1076"/>
          <ac:spMkLst>
            <pc:docMk/>
            <pc:sldMk cId="2444627643" sldId="2076137741"/>
            <ac:spMk id="7" creationId="{FB18A5A3-BFDB-40A9-839C-1246CDCF8F3C}"/>
          </ac:spMkLst>
        </pc:spChg>
        <pc:spChg chg="mod">
          <ac:chgData name="Vivek Patel" userId="fb4933bf-21b9-4f7a-9ea0-84d648d6cd32" providerId="ADAL" clId="{27E7A44A-6986-481F-83F2-BBDFCA4D2C8B}" dt="2020-02-15T07:26:42.185" v="211" actId="1076"/>
          <ac:spMkLst>
            <pc:docMk/>
            <pc:sldMk cId="2444627643" sldId="2076137741"/>
            <ac:spMk id="58" creationId="{396F5C20-161F-4A77-84E8-1FA7DFBD3F3E}"/>
          </ac:spMkLst>
        </pc:spChg>
        <pc:spChg chg="mod">
          <ac:chgData name="Vivek Patel" userId="fb4933bf-21b9-4f7a-9ea0-84d648d6cd32" providerId="ADAL" clId="{27E7A44A-6986-481F-83F2-BBDFCA4D2C8B}" dt="2020-02-15T07:26:42.185" v="211" actId="1076"/>
          <ac:spMkLst>
            <pc:docMk/>
            <pc:sldMk cId="2444627643" sldId="2076137741"/>
            <ac:spMk id="59" creationId="{5C145EB7-3C15-46EC-9797-ACEB7A7C85BC}"/>
          </ac:spMkLst>
        </pc:spChg>
        <pc:spChg chg="mod">
          <ac:chgData name="Vivek Patel" userId="fb4933bf-21b9-4f7a-9ea0-84d648d6cd32" providerId="ADAL" clId="{27E7A44A-6986-481F-83F2-BBDFCA4D2C8B}" dt="2020-02-15T07:26:42.185" v="211" actId="1076"/>
          <ac:spMkLst>
            <pc:docMk/>
            <pc:sldMk cId="2444627643" sldId="2076137741"/>
            <ac:spMk id="60" creationId="{97E32D8C-AD01-48B9-A1A6-4434C775B290}"/>
          </ac:spMkLst>
        </pc:spChg>
        <pc:spChg chg="mod">
          <ac:chgData name="Vivek Patel" userId="fb4933bf-21b9-4f7a-9ea0-84d648d6cd32" providerId="ADAL" clId="{27E7A44A-6986-481F-83F2-BBDFCA4D2C8B}" dt="2020-02-15T07:26:42.185" v="211" actId="1076"/>
          <ac:spMkLst>
            <pc:docMk/>
            <pc:sldMk cId="2444627643" sldId="2076137741"/>
            <ac:spMk id="61" creationId="{96C42CA3-C6A8-4EC1-85CB-748A147DFCF7}"/>
          </ac:spMkLst>
        </pc:spChg>
        <pc:spChg chg="mod">
          <ac:chgData name="Vivek Patel" userId="fb4933bf-21b9-4f7a-9ea0-84d648d6cd32" providerId="ADAL" clId="{27E7A44A-6986-481F-83F2-BBDFCA4D2C8B}" dt="2020-02-15T07:26:42.185" v="211" actId="1076"/>
          <ac:spMkLst>
            <pc:docMk/>
            <pc:sldMk cId="2444627643" sldId="2076137741"/>
            <ac:spMk id="66" creationId="{E176BEE9-6035-400B-A51F-59D0C47CE351}"/>
          </ac:spMkLst>
        </pc:spChg>
        <pc:spChg chg="mod">
          <ac:chgData name="Vivek Patel" userId="fb4933bf-21b9-4f7a-9ea0-84d648d6cd32" providerId="ADAL" clId="{27E7A44A-6986-481F-83F2-BBDFCA4D2C8B}" dt="2020-02-15T07:26:42.185" v="211" actId="1076"/>
          <ac:spMkLst>
            <pc:docMk/>
            <pc:sldMk cId="2444627643" sldId="2076137741"/>
            <ac:spMk id="67" creationId="{668DAF76-D254-467F-9210-F59582F699A8}"/>
          </ac:spMkLst>
        </pc:spChg>
        <pc:picChg chg="mod">
          <ac:chgData name="Vivek Patel" userId="fb4933bf-21b9-4f7a-9ea0-84d648d6cd32" providerId="ADAL" clId="{27E7A44A-6986-481F-83F2-BBDFCA4D2C8B}" dt="2020-02-15T07:26:42.185" v="211" actId="1076"/>
          <ac:picMkLst>
            <pc:docMk/>
            <pc:sldMk cId="2444627643" sldId="2076137741"/>
            <ac:picMk id="8" creationId="{D7644C23-3B39-4CD7-ABD6-ED5E7321A7E2}"/>
          </ac:picMkLst>
        </pc:picChg>
        <pc:picChg chg="mod">
          <ac:chgData name="Vivek Patel" userId="fb4933bf-21b9-4f7a-9ea0-84d648d6cd32" providerId="ADAL" clId="{27E7A44A-6986-481F-83F2-BBDFCA4D2C8B}" dt="2020-02-15T07:26:42.185" v="211" actId="1076"/>
          <ac:picMkLst>
            <pc:docMk/>
            <pc:sldMk cId="2444627643" sldId="2076137741"/>
            <ac:picMk id="12" creationId="{6C073705-512C-4864-A37D-2F3F44ED4590}"/>
          </ac:picMkLst>
        </pc:picChg>
        <pc:picChg chg="mod">
          <ac:chgData name="Vivek Patel" userId="fb4933bf-21b9-4f7a-9ea0-84d648d6cd32" providerId="ADAL" clId="{27E7A44A-6986-481F-83F2-BBDFCA4D2C8B}" dt="2020-02-15T07:26:42.185" v="211" actId="1076"/>
          <ac:picMkLst>
            <pc:docMk/>
            <pc:sldMk cId="2444627643" sldId="2076137741"/>
            <ac:picMk id="14" creationId="{7C02CEC1-D842-4466-852A-F92E161BB6C8}"/>
          </ac:picMkLst>
        </pc:picChg>
        <pc:picChg chg="mod">
          <ac:chgData name="Vivek Patel" userId="fb4933bf-21b9-4f7a-9ea0-84d648d6cd32" providerId="ADAL" clId="{27E7A44A-6986-481F-83F2-BBDFCA4D2C8B}" dt="2020-02-15T07:26:42.185" v="211" actId="1076"/>
          <ac:picMkLst>
            <pc:docMk/>
            <pc:sldMk cId="2444627643" sldId="2076137741"/>
            <ac:picMk id="15" creationId="{82CAC3E7-49F6-46ED-AC91-15591C9C1C64}"/>
          </ac:picMkLst>
        </pc:picChg>
        <pc:picChg chg="mod">
          <ac:chgData name="Vivek Patel" userId="fb4933bf-21b9-4f7a-9ea0-84d648d6cd32" providerId="ADAL" clId="{27E7A44A-6986-481F-83F2-BBDFCA4D2C8B}" dt="2020-02-15T07:26:42.185" v="211" actId="1076"/>
          <ac:picMkLst>
            <pc:docMk/>
            <pc:sldMk cId="2444627643" sldId="2076137741"/>
            <ac:picMk id="50" creationId="{BEEF5625-6813-4109-850F-0D2C0CFDFE20}"/>
          </ac:picMkLst>
        </pc:picChg>
        <pc:picChg chg="mod">
          <ac:chgData name="Vivek Patel" userId="fb4933bf-21b9-4f7a-9ea0-84d648d6cd32" providerId="ADAL" clId="{27E7A44A-6986-481F-83F2-BBDFCA4D2C8B}" dt="2020-02-15T07:26:42.185" v="211" actId="1076"/>
          <ac:picMkLst>
            <pc:docMk/>
            <pc:sldMk cId="2444627643" sldId="2076137741"/>
            <ac:picMk id="53" creationId="{6275A3A1-CEAF-46AD-9C57-54A157ABE710}"/>
          </ac:picMkLst>
        </pc:picChg>
        <pc:picChg chg="mod">
          <ac:chgData name="Vivek Patel" userId="fb4933bf-21b9-4f7a-9ea0-84d648d6cd32" providerId="ADAL" clId="{27E7A44A-6986-481F-83F2-BBDFCA4D2C8B}" dt="2020-02-15T07:26:42.185" v="211" actId="1076"/>
          <ac:picMkLst>
            <pc:docMk/>
            <pc:sldMk cId="2444627643" sldId="2076137741"/>
            <ac:picMk id="62" creationId="{62602E6C-DB3E-4424-8EC2-7A07981D1A68}"/>
          </ac:picMkLst>
        </pc:picChg>
        <pc:picChg chg="mod">
          <ac:chgData name="Vivek Patel" userId="fb4933bf-21b9-4f7a-9ea0-84d648d6cd32" providerId="ADAL" clId="{27E7A44A-6986-481F-83F2-BBDFCA4D2C8B}" dt="2020-02-15T07:26:42.185" v="211" actId="1076"/>
          <ac:picMkLst>
            <pc:docMk/>
            <pc:sldMk cId="2444627643" sldId="2076137741"/>
            <ac:picMk id="64" creationId="{BE6BC0F7-20F6-4914-A09E-F7E8F202FD43}"/>
          </ac:picMkLst>
        </pc:picChg>
        <pc:picChg chg="mod">
          <ac:chgData name="Vivek Patel" userId="fb4933bf-21b9-4f7a-9ea0-84d648d6cd32" providerId="ADAL" clId="{27E7A44A-6986-481F-83F2-BBDFCA4D2C8B}" dt="2020-02-15T07:26:42.185" v="211" actId="1076"/>
          <ac:picMkLst>
            <pc:docMk/>
            <pc:sldMk cId="2444627643" sldId="2076137741"/>
            <ac:picMk id="68" creationId="{27BFF87A-BF20-4DA6-B5C9-A521662E34F0}"/>
          </ac:picMkLst>
        </pc:picChg>
        <pc:picChg chg="mod">
          <ac:chgData name="Vivek Patel" userId="fb4933bf-21b9-4f7a-9ea0-84d648d6cd32" providerId="ADAL" clId="{27E7A44A-6986-481F-83F2-BBDFCA4D2C8B}" dt="2020-02-15T07:26:42.185" v="211" actId="1076"/>
          <ac:picMkLst>
            <pc:docMk/>
            <pc:sldMk cId="2444627643" sldId="2076137741"/>
            <ac:picMk id="73" creationId="{EC625DAE-CFA9-45D9-BBD5-3CB9DAA595CB}"/>
          </ac:picMkLst>
        </pc:picChg>
        <pc:picChg chg="mod">
          <ac:chgData name="Vivek Patel" userId="fb4933bf-21b9-4f7a-9ea0-84d648d6cd32" providerId="ADAL" clId="{27E7A44A-6986-481F-83F2-BBDFCA4D2C8B}" dt="2020-02-15T07:26:42.185" v="211" actId="1076"/>
          <ac:picMkLst>
            <pc:docMk/>
            <pc:sldMk cId="2444627643" sldId="2076137741"/>
            <ac:picMk id="76" creationId="{8849C304-88ED-470D-8250-572545CB786E}"/>
          </ac:picMkLst>
        </pc:picChg>
        <pc:picChg chg="mod">
          <ac:chgData name="Vivek Patel" userId="fb4933bf-21b9-4f7a-9ea0-84d648d6cd32" providerId="ADAL" clId="{27E7A44A-6986-481F-83F2-BBDFCA4D2C8B}" dt="2020-02-15T07:26:42.185" v="211" actId="1076"/>
          <ac:picMkLst>
            <pc:docMk/>
            <pc:sldMk cId="2444627643" sldId="2076137741"/>
            <ac:picMk id="79" creationId="{11F46BB1-3CF6-47CE-B266-A88D4DA6CEAF}"/>
          </ac:picMkLst>
        </pc:picChg>
        <pc:picChg chg="mod">
          <ac:chgData name="Vivek Patel" userId="fb4933bf-21b9-4f7a-9ea0-84d648d6cd32" providerId="ADAL" clId="{27E7A44A-6986-481F-83F2-BBDFCA4D2C8B}" dt="2020-02-15T07:26:42.185" v="211" actId="1076"/>
          <ac:picMkLst>
            <pc:docMk/>
            <pc:sldMk cId="2444627643" sldId="2076137741"/>
            <ac:picMk id="82" creationId="{34150F96-973A-4381-BF6A-8212C7A76CF3}"/>
          </ac:picMkLst>
        </pc:picChg>
        <pc:picChg chg="mod">
          <ac:chgData name="Vivek Patel" userId="fb4933bf-21b9-4f7a-9ea0-84d648d6cd32" providerId="ADAL" clId="{27E7A44A-6986-481F-83F2-BBDFCA4D2C8B}" dt="2020-02-15T07:26:42.185" v="211" actId="1076"/>
          <ac:picMkLst>
            <pc:docMk/>
            <pc:sldMk cId="2444627643" sldId="2076137741"/>
            <ac:picMk id="2050" creationId="{7058DB74-743E-4472-B1E9-F085EA232A31}"/>
          </ac:picMkLst>
        </pc:picChg>
        <pc:picChg chg="mod">
          <ac:chgData name="Vivek Patel" userId="fb4933bf-21b9-4f7a-9ea0-84d648d6cd32" providerId="ADAL" clId="{27E7A44A-6986-481F-83F2-BBDFCA4D2C8B}" dt="2020-02-15T07:26:42.185" v="211" actId="1076"/>
          <ac:picMkLst>
            <pc:docMk/>
            <pc:sldMk cId="2444627643" sldId="2076137741"/>
            <ac:picMk id="2054" creationId="{3AE9412B-F3B9-430B-99E1-BB761FC97D57}"/>
          </ac:picMkLst>
        </pc:picChg>
      </pc:sldChg>
      <pc:sldChg chg="addSp delSp modSp add mod modTransition">
        <pc:chgData name="Vivek Patel" userId="fb4933bf-21b9-4f7a-9ea0-84d648d6cd32" providerId="ADAL" clId="{27E7A44A-6986-481F-83F2-BBDFCA4D2C8B}" dt="2020-02-15T08:00:44.604" v="346" actId="14100"/>
        <pc:sldMkLst>
          <pc:docMk/>
          <pc:sldMk cId="3595618170" sldId="2076137742"/>
        </pc:sldMkLst>
        <pc:spChg chg="mod">
          <ac:chgData name="Vivek Patel" userId="fb4933bf-21b9-4f7a-9ea0-84d648d6cd32" providerId="ADAL" clId="{27E7A44A-6986-481F-83F2-BBDFCA4D2C8B}" dt="2020-02-15T07:44:44.265" v="278" actId="1076"/>
          <ac:spMkLst>
            <pc:docMk/>
            <pc:sldMk cId="3595618170" sldId="2076137742"/>
            <ac:spMk id="4" creationId="{FD81DA7C-00BD-4E4F-A095-8A06E62C8845}"/>
          </ac:spMkLst>
        </pc:spChg>
        <pc:spChg chg="del mod">
          <ac:chgData name="Vivek Patel" userId="fb4933bf-21b9-4f7a-9ea0-84d648d6cd32" providerId="ADAL" clId="{27E7A44A-6986-481F-83F2-BBDFCA4D2C8B}" dt="2020-02-15T07:44:17.636" v="261" actId="478"/>
          <ac:spMkLst>
            <pc:docMk/>
            <pc:sldMk cId="3595618170" sldId="2076137742"/>
            <ac:spMk id="5" creationId="{53553A90-4586-4490-BD4A-29B5DF1BC009}"/>
          </ac:spMkLst>
        </pc:spChg>
        <pc:spChg chg="del mod">
          <ac:chgData name="Vivek Patel" userId="fb4933bf-21b9-4f7a-9ea0-84d648d6cd32" providerId="ADAL" clId="{27E7A44A-6986-481F-83F2-BBDFCA4D2C8B}" dt="2020-02-15T07:44:17.636" v="261" actId="478"/>
          <ac:spMkLst>
            <pc:docMk/>
            <pc:sldMk cId="3595618170" sldId="2076137742"/>
            <ac:spMk id="6" creationId="{AE949DBA-8ECB-48FF-B970-57A5A9C8F4CF}"/>
          </ac:spMkLst>
        </pc:spChg>
        <pc:spChg chg="del mod">
          <ac:chgData name="Vivek Patel" userId="fb4933bf-21b9-4f7a-9ea0-84d648d6cd32" providerId="ADAL" clId="{27E7A44A-6986-481F-83F2-BBDFCA4D2C8B}" dt="2020-02-15T07:44:17.636" v="261" actId="478"/>
          <ac:spMkLst>
            <pc:docMk/>
            <pc:sldMk cId="3595618170" sldId="2076137742"/>
            <ac:spMk id="7" creationId="{9B849094-954C-4E4B-B284-65B12AC80EBB}"/>
          </ac:spMkLst>
        </pc:spChg>
        <pc:spChg chg="del mod">
          <ac:chgData name="Vivek Patel" userId="fb4933bf-21b9-4f7a-9ea0-84d648d6cd32" providerId="ADAL" clId="{27E7A44A-6986-481F-83F2-BBDFCA4D2C8B}" dt="2020-02-15T07:44:17.636" v="261" actId="478"/>
          <ac:spMkLst>
            <pc:docMk/>
            <pc:sldMk cId="3595618170" sldId="2076137742"/>
            <ac:spMk id="8" creationId="{22DE28EF-D1C5-42A1-871F-E847EE4BEA87}"/>
          </ac:spMkLst>
        </pc:spChg>
        <pc:spChg chg="del mod">
          <ac:chgData name="Vivek Patel" userId="fb4933bf-21b9-4f7a-9ea0-84d648d6cd32" providerId="ADAL" clId="{27E7A44A-6986-481F-83F2-BBDFCA4D2C8B}" dt="2020-02-15T07:44:17.636" v="261" actId="478"/>
          <ac:spMkLst>
            <pc:docMk/>
            <pc:sldMk cId="3595618170" sldId="2076137742"/>
            <ac:spMk id="37" creationId="{1A2AD71B-800E-4B3D-9588-585172B40C24}"/>
          </ac:spMkLst>
        </pc:spChg>
        <pc:spChg chg="del mod">
          <ac:chgData name="Vivek Patel" userId="fb4933bf-21b9-4f7a-9ea0-84d648d6cd32" providerId="ADAL" clId="{27E7A44A-6986-481F-83F2-BBDFCA4D2C8B}" dt="2020-02-15T07:44:17.636" v="261" actId="478"/>
          <ac:spMkLst>
            <pc:docMk/>
            <pc:sldMk cId="3595618170" sldId="2076137742"/>
            <ac:spMk id="38" creationId="{5F010F96-43EF-47CB-906E-91919FC52D0D}"/>
          </ac:spMkLst>
        </pc:spChg>
        <pc:spChg chg="del mod">
          <ac:chgData name="Vivek Patel" userId="fb4933bf-21b9-4f7a-9ea0-84d648d6cd32" providerId="ADAL" clId="{27E7A44A-6986-481F-83F2-BBDFCA4D2C8B}" dt="2020-02-15T07:44:17.636" v="261" actId="478"/>
          <ac:spMkLst>
            <pc:docMk/>
            <pc:sldMk cId="3595618170" sldId="2076137742"/>
            <ac:spMk id="39" creationId="{6DA390CF-8BA7-4011-854E-4967B964C11D}"/>
          </ac:spMkLst>
        </pc:spChg>
        <pc:spChg chg="del mod">
          <ac:chgData name="Vivek Patel" userId="fb4933bf-21b9-4f7a-9ea0-84d648d6cd32" providerId="ADAL" clId="{27E7A44A-6986-481F-83F2-BBDFCA4D2C8B}" dt="2020-02-15T07:44:17.636" v="261" actId="478"/>
          <ac:spMkLst>
            <pc:docMk/>
            <pc:sldMk cId="3595618170" sldId="2076137742"/>
            <ac:spMk id="40" creationId="{6CF53CEA-B8C0-4874-B4FD-6914D6C1DCA6}"/>
          </ac:spMkLst>
        </pc:spChg>
        <pc:grpChg chg="mod">
          <ac:chgData name="Vivek Patel" userId="fb4933bf-21b9-4f7a-9ea0-84d648d6cd32" providerId="ADAL" clId="{27E7A44A-6986-481F-83F2-BBDFCA4D2C8B}" dt="2020-02-15T07:44:48.071" v="279" actId="1076"/>
          <ac:grpSpMkLst>
            <pc:docMk/>
            <pc:sldMk cId="3595618170" sldId="2076137742"/>
            <ac:grpSpMk id="46" creationId="{5DF33C7E-F777-44CC-AE24-9CD005436CE3}"/>
          </ac:grpSpMkLst>
        </pc:grpChg>
        <pc:picChg chg="add mod">
          <ac:chgData name="Vivek Patel" userId="fb4933bf-21b9-4f7a-9ea0-84d648d6cd32" providerId="ADAL" clId="{27E7A44A-6986-481F-83F2-BBDFCA4D2C8B}" dt="2020-02-15T08:00:44.604" v="346" actId="14100"/>
          <ac:picMkLst>
            <pc:docMk/>
            <pc:sldMk cId="3595618170" sldId="2076137742"/>
            <ac:picMk id="9" creationId="{591ECD57-2D02-4A74-A8DC-DE8BE475782B}"/>
          </ac:picMkLst>
        </pc:picChg>
      </pc:sldChg>
      <pc:sldChg chg="modSp add mod modTransition">
        <pc:chgData name="Vivek Patel" userId="fb4933bf-21b9-4f7a-9ea0-84d648d6cd32" providerId="ADAL" clId="{27E7A44A-6986-481F-83F2-BBDFCA4D2C8B}" dt="2020-02-15T07:28:47.615" v="225" actId="1076"/>
        <pc:sldMkLst>
          <pc:docMk/>
          <pc:sldMk cId="3087070777" sldId="2076137743"/>
        </pc:sldMkLst>
        <pc:spChg chg="mod">
          <ac:chgData name="Vivek Patel" userId="fb4933bf-21b9-4f7a-9ea0-84d648d6cd32" providerId="ADAL" clId="{27E7A44A-6986-481F-83F2-BBDFCA4D2C8B}" dt="2020-02-15T07:28:36.874" v="224" actId="1076"/>
          <ac:spMkLst>
            <pc:docMk/>
            <pc:sldMk cId="3087070777" sldId="2076137743"/>
            <ac:spMk id="4" creationId="{FD81DA7C-00BD-4E4F-A095-8A06E62C8845}"/>
          </ac:spMkLst>
        </pc:spChg>
        <pc:spChg chg="mod">
          <ac:chgData name="Vivek Patel" userId="fb4933bf-21b9-4f7a-9ea0-84d648d6cd32" providerId="ADAL" clId="{27E7A44A-6986-481F-83F2-BBDFCA4D2C8B}" dt="2020-02-15T07:28:47.615" v="225" actId="1076"/>
          <ac:spMkLst>
            <pc:docMk/>
            <pc:sldMk cId="3087070777" sldId="2076137743"/>
            <ac:spMk id="19" creationId="{19B50D1B-D47B-4BFA-8736-6C178C4AD8EF}"/>
          </ac:spMkLst>
        </pc:spChg>
        <pc:spChg chg="mod">
          <ac:chgData name="Vivek Patel" userId="fb4933bf-21b9-4f7a-9ea0-84d648d6cd32" providerId="ADAL" clId="{27E7A44A-6986-481F-83F2-BBDFCA4D2C8B}" dt="2020-02-15T07:28:47.615" v="225" actId="1076"/>
          <ac:spMkLst>
            <pc:docMk/>
            <pc:sldMk cId="3087070777" sldId="2076137743"/>
            <ac:spMk id="20" creationId="{13D9084B-70A0-4273-BC1D-199E2E839884}"/>
          </ac:spMkLst>
        </pc:spChg>
        <pc:spChg chg="mod">
          <ac:chgData name="Vivek Patel" userId="fb4933bf-21b9-4f7a-9ea0-84d648d6cd32" providerId="ADAL" clId="{27E7A44A-6986-481F-83F2-BBDFCA4D2C8B}" dt="2020-02-15T07:28:47.615" v="225" actId="1076"/>
          <ac:spMkLst>
            <pc:docMk/>
            <pc:sldMk cId="3087070777" sldId="2076137743"/>
            <ac:spMk id="21" creationId="{789B431F-4FBE-4DBE-BDF9-CAAEFD8E8304}"/>
          </ac:spMkLst>
        </pc:spChg>
        <pc:picChg chg="mod">
          <ac:chgData name="Vivek Patel" userId="fb4933bf-21b9-4f7a-9ea0-84d648d6cd32" providerId="ADAL" clId="{27E7A44A-6986-481F-83F2-BBDFCA4D2C8B}" dt="2020-02-15T07:28:47.615" v="225" actId="1076"/>
          <ac:picMkLst>
            <pc:docMk/>
            <pc:sldMk cId="3087070777" sldId="2076137743"/>
            <ac:picMk id="14" creationId="{660A97BC-391E-4B90-9C93-78AE0D01CDA7}"/>
          </ac:picMkLst>
        </pc:picChg>
        <pc:picChg chg="mod">
          <ac:chgData name="Vivek Patel" userId="fb4933bf-21b9-4f7a-9ea0-84d648d6cd32" providerId="ADAL" clId="{27E7A44A-6986-481F-83F2-BBDFCA4D2C8B}" dt="2020-02-15T07:28:47.615" v="225" actId="1076"/>
          <ac:picMkLst>
            <pc:docMk/>
            <pc:sldMk cId="3087070777" sldId="2076137743"/>
            <ac:picMk id="18" creationId="{52FA7931-5795-49F0-B871-371EFE01133A}"/>
          </ac:picMkLst>
        </pc:picChg>
        <pc:picChg chg="mod">
          <ac:chgData name="Vivek Patel" userId="fb4933bf-21b9-4f7a-9ea0-84d648d6cd32" providerId="ADAL" clId="{27E7A44A-6986-481F-83F2-BBDFCA4D2C8B}" dt="2020-02-15T07:28:47.615" v="225" actId="1076"/>
          <ac:picMkLst>
            <pc:docMk/>
            <pc:sldMk cId="3087070777" sldId="2076137743"/>
            <ac:picMk id="26" creationId="{43CD8AA5-9E04-4C11-BB9F-C1F4D1525F80}"/>
          </ac:picMkLst>
        </pc:picChg>
        <pc:picChg chg="mod">
          <ac:chgData name="Vivek Patel" userId="fb4933bf-21b9-4f7a-9ea0-84d648d6cd32" providerId="ADAL" clId="{27E7A44A-6986-481F-83F2-BBDFCA4D2C8B}" dt="2020-02-15T07:28:47.615" v="225" actId="1076"/>
          <ac:picMkLst>
            <pc:docMk/>
            <pc:sldMk cId="3087070777" sldId="2076137743"/>
            <ac:picMk id="27" creationId="{C73AC02B-58BF-4373-9068-6DFF3C52861C}"/>
          </ac:picMkLst>
        </pc:picChg>
        <pc:picChg chg="mod">
          <ac:chgData name="Vivek Patel" userId="fb4933bf-21b9-4f7a-9ea0-84d648d6cd32" providerId="ADAL" clId="{27E7A44A-6986-481F-83F2-BBDFCA4D2C8B}" dt="2020-02-15T07:28:47.615" v="225" actId="1076"/>
          <ac:picMkLst>
            <pc:docMk/>
            <pc:sldMk cId="3087070777" sldId="2076137743"/>
            <ac:picMk id="33" creationId="{95E15B55-0F68-424D-93F4-6BB2848AC5BF}"/>
          </ac:picMkLst>
        </pc:picChg>
        <pc:picChg chg="mod">
          <ac:chgData name="Vivek Patel" userId="fb4933bf-21b9-4f7a-9ea0-84d648d6cd32" providerId="ADAL" clId="{27E7A44A-6986-481F-83F2-BBDFCA4D2C8B}" dt="2020-02-15T07:28:47.615" v="225" actId="1076"/>
          <ac:picMkLst>
            <pc:docMk/>
            <pc:sldMk cId="3087070777" sldId="2076137743"/>
            <ac:picMk id="36" creationId="{8939AE1F-CB01-46C0-BC1F-BA49692E9CE4}"/>
          </ac:picMkLst>
        </pc:picChg>
      </pc:sldChg>
      <pc:sldChg chg="delSp modSp add mod">
        <pc:chgData name="Vivek Patel" userId="fb4933bf-21b9-4f7a-9ea0-84d648d6cd32" providerId="ADAL" clId="{27E7A44A-6986-481F-83F2-BBDFCA4D2C8B}" dt="2020-02-15T07:45:53.197" v="289" actId="14100"/>
        <pc:sldMkLst>
          <pc:docMk/>
          <pc:sldMk cId="3245448953" sldId="2076137745"/>
        </pc:sldMkLst>
        <pc:spChg chg="mod">
          <ac:chgData name="Vivek Patel" userId="fb4933bf-21b9-4f7a-9ea0-84d648d6cd32" providerId="ADAL" clId="{27E7A44A-6986-481F-83F2-BBDFCA4D2C8B}" dt="2020-02-15T07:45:40.268" v="287" actId="1076"/>
          <ac:spMkLst>
            <pc:docMk/>
            <pc:sldMk cId="3245448953" sldId="2076137745"/>
            <ac:spMk id="11" creationId="{858E4921-6965-4791-A4A7-C0217D99AB5E}"/>
          </ac:spMkLst>
        </pc:spChg>
        <pc:spChg chg="del mod">
          <ac:chgData name="Vivek Patel" userId="fb4933bf-21b9-4f7a-9ea0-84d648d6cd32" providerId="ADAL" clId="{27E7A44A-6986-481F-83F2-BBDFCA4D2C8B}" dt="2020-02-15T07:45:25.786" v="282" actId="478"/>
          <ac:spMkLst>
            <pc:docMk/>
            <pc:sldMk cId="3245448953" sldId="2076137745"/>
            <ac:spMk id="56" creationId="{191508F0-1632-4C08-AFED-D0C691060FFB}"/>
          </ac:spMkLst>
        </pc:spChg>
        <pc:spChg chg="del mod">
          <ac:chgData name="Vivek Patel" userId="fb4933bf-21b9-4f7a-9ea0-84d648d6cd32" providerId="ADAL" clId="{27E7A44A-6986-481F-83F2-BBDFCA4D2C8B}" dt="2020-02-15T07:45:25.786" v="282" actId="478"/>
          <ac:spMkLst>
            <pc:docMk/>
            <pc:sldMk cId="3245448953" sldId="2076137745"/>
            <ac:spMk id="57" creationId="{7EAB1811-0C2A-4BD2-B941-0D602ABBCD3F}"/>
          </ac:spMkLst>
        </pc:spChg>
        <pc:spChg chg="del mod">
          <ac:chgData name="Vivek Patel" userId="fb4933bf-21b9-4f7a-9ea0-84d648d6cd32" providerId="ADAL" clId="{27E7A44A-6986-481F-83F2-BBDFCA4D2C8B}" dt="2020-02-15T07:45:25.786" v="282" actId="478"/>
          <ac:spMkLst>
            <pc:docMk/>
            <pc:sldMk cId="3245448953" sldId="2076137745"/>
            <ac:spMk id="58" creationId="{D86816B0-7030-46C4-AFE5-A8CACA94B2BA}"/>
          </ac:spMkLst>
        </pc:spChg>
        <pc:spChg chg="del mod">
          <ac:chgData name="Vivek Patel" userId="fb4933bf-21b9-4f7a-9ea0-84d648d6cd32" providerId="ADAL" clId="{27E7A44A-6986-481F-83F2-BBDFCA4D2C8B}" dt="2020-02-15T07:45:25.786" v="282" actId="478"/>
          <ac:spMkLst>
            <pc:docMk/>
            <pc:sldMk cId="3245448953" sldId="2076137745"/>
            <ac:spMk id="60" creationId="{54B0974B-095E-4F53-90DC-F7A75CD8F2BA}"/>
          </ac:spMkLst>
        </pc:spChg>
        <pc:spChg chg="del mod">
          <ac:chgData name="Vivek Patel" userId="fb4933bf-21b9-4f7a-9ea0-84d648d6cd32" providerId="ADAL" clId="{27E7A44A-6986-481F-83F2-BBDFCA4D2C8B}" dt="2020-02-15T07:45:25.786" v="282" actId="478"/>
          <ac:spMkLst>
            <pc:docMk/>
            <pc:sldMk cId="3245448953" sldId="2076137745"/>
            <ac:spMk id="61" creationId="{AD717096-8C75-483C-B265-AC21D30B0EE7}"/>
          </ac:spMkLst>
        </pc:spChg>
        <pc:spChg chg="del mod">
          <ac:chgData name="Vivek Patel" userId="fb4933bf-21b9-4f7a-9ea0-84d648d6cd32" providerId="ADAL" clId="{27E7A44A-6986-481F-83F2-BBDFCA4D2C8B}" dt="2020-02-15T07:45:25.786" v="282" actId="478"/>
          <ac:spMkLst>
            <pc:docMk/>
            <pc:sldMk cId="3245448953" sldId="2076137745"/>
            <ac:spMk id="98" creationId="{8E52638D-2B8F-4E6B-A640-23B521185859}"/>
          </ac:spMkLst>
        </pc:spChg>
        <pc:spChg chg="del mod">
          <ac:chgData name="Vivek Patel" userId="fb4933bf-21b9-4f7a-9ea0-84d648d6cd32" providerId="ADAL" clId="{27E7A44A-6986-481F-83F2-BBDFCA4D2C8B}" dt="2020-02-15T07:45:25.786" v="282" actId="478"/>
          <ac:spMkLst>
            <pc:docMk/>
            <pc:sldMk cId="3245448953" sldId="2076137745"/>
            <ac:spMk id="110" creationId="{79D91B94-9BCE-471F-A992-F7BC3D9ED0C7}"/>
          </ac:spMkLst>
        </pc:spChg>
        <pc:spChg chg="del mod">
          <ac:chgData name="Vivek Patel" userId="fb4933bf-21b9-4f7a-9ea0-84d648d6cd32" providerId="ADAL" clId="{27E7A44A-6986-481F-83F2-BBDFCA4D2C8B}" dt="2020-02-15T07:45:25.786" v="282" actId="478"/>
          <ac:spMkLst>
            <pc:docMk/>
            <pc:sldMk cId="3245448953" sldId="2076137745"/>
            <ac:spMk id="112" creationId="{7B242116-0F4C-4782-8BEA-843180417526}"/>
          </ac:spMkLst>
        </pc:spChg>
        <pc:spChg chg="del mod">
          <ac:chgData name="Vivek Patel" userId="fb4933bf-21b9-4f7a-9ea0-84d648d6cd32" providerId="ADAL" clId="{27E7A44A-6986-481F-83F2-BBDFCA4D2C8B}" dt="2020-02-15T07:45:25.786" v="282" actId="478"/>
          <ac:spMkLst>
            <pc:docMk/>
            <pc:sldMk cId="3245448953" sldId="2076137745"/>
            <ac:spMk id="124" creationId="{75985144-6760-47C2-B4FD-4B29538C9282}"/>
          </ac:spMkLst>
        </pc:spChg>
        <pc:spChg chg="del mod">
          <ac:chgData name="Vivek Patel" userId="fb4933bf-21b9-4f7a-9ea0-84d648d6cd32" providerId="ADAL" clId="{27E7A44A-6986-481F-83F2-BBDFCA4D2C8B}" dt="2020-02-15T07:45:25.786" v="282" actId="478"/>
          <ac:spMkLst>
            <pc:docMk/>
            <pc:sldMk cId="3245448953" sldId="2076137745"/>
            <ac:spMk id="125" creationId="{D3B5A3E1-EA6A-4F16-9E1B-10504BBCC7DD}"/>
          </ac:spMkLst>
        </pc:spChg>
        <pc:picChg chg="mod">
          <ac:chgData name="Vivek Patel" userId="fb4933bf-21b9-4f7a-9ea0-84d648d6cd32" providerId="ADAL" clId="{27E7A44A-6986-481F-83F2-BBDFCA4D2C8B}" dt="2020-02-15T07:45:53.197" v="289" actId="14100"/>
          <ac:picMkLst>
            <pc:docMk/>
            <pc:sldMk cId="3245448953" sldId="2076137745"/>
            <ac:picMk id="54" creationId="{303FCCEE-8DAC-42C8-B8B2-DF377EBA1010}"/>
          </ac:picMkLst>
        </pc:picChg>
      </pc:sldChg>
      <pc:sldChg chg="addSp modSp add mod">
        <pc:chgData name="Vivek Patel" userId="fb4933bf-21b9-4f7a-9ea0-84d648d6cd32" providerId="ADAL" clId="{27E7A44A-6986-481F-83F2-BBDFCA4D2C8B}" dt="2020-02-15T08:01:34.081" v="350" actId="1076"/>
        <pc:sldMkLst>
          <pc:docMk/>
          <pc:sldMk cId="3251828826" sldId="2076137746"/>
        </pc:sldMkLst>
        <pc:spChg chg="mod">
          <ac:chgData name="Vivek Patel" userId="fb4933bf-21b9-4f7a-9ea0-84d648d6cd32" providerId="ADAL" clId="{27E7A44A-6986-481F-83F2-BBDFCA4D2C8B}" dt="2020-02-15T07:29:56.555" v="233" actId="1076"/>
          <ac:spMkLst>
            <pc:docMk/>
            <pc:sldMk cId="3251828826" sldId="2076137746"/>
            <ac:spMk id="4" creationId="{CAE3F381-1B4C-453E-A3C5-74381860176D}"/>
          </ac:spMkLst>
        </pc:spChg>
        <pc:spChg chg="mod">
          <ac:chgData name="Vivek Patel" userId="fb4933bf-21b9-4f7a-9ea0-84d648d6cd32" providerId="ADAL" clId="{27E7A44A-6986-481F-83F2-BBDFCA4D2C8B}" dt="2020-02-15T07:30:05.331" v="234" actId="1076"/>
          <ac:spMkLst>
            <pc:docMk/>
            <pc:sldMk cId="3251828826" sldId="2076137746"/>
            <ac:spMk id="50" creationId="{56B148FA-E9C4-4A51-8CE8-3FEFEDE09607}"/>
          </ac:spMkLst>
        </pc:spChg>
        <pc:spChg chg="mod">
          <ac:chgData name="Vivek Patel" userId="fb4933bf-21b9-4f7a-9ea0-84d648d6cd32" providerId="ADAL" clId="{27E7A44A-6986-481F-83F2-BBDFCA4D2C8B}" dt="2020-02-15T07:30:05.331" v="234" actId="1076"/>
          <ac:spMkLst>
            <pc:docMk/>
            <pc:sldMk cId="3251828826" sldId="2076137746"/>
            <ac:spMk id="52" creationId="{3AA54640-5885-4DF9-B810-914A86933344}"/>
          </ac:spMkLst>
        </pc:spChg>
        <pc:spChg chg="mod">
          <ac:chgData name="Vivek Patel" userId="fb4933bf-21b9-4f7a-9ea0-84d648d6cd32" providerId="ADAL" clId="{27E7A44A-6986-481F-83F2-BBDFCA4D2C8B}" dt="2020-02-15T07:30:05.331" v="234" actId="1076"/>
          <ac:spMkLst>
            <pc:docMk/>
            <pc:sldMk cId="3251828826" sldId="2076137746"/>
            <ac:spMk id="60" creationId="{06C272A6-10C7-4715-92F5-D30B860F6320}"/>
          </ac:spMkLst>
        </pc:spChg>
        <pc:grpChg chg="mod">
          <ac:chgData name="Vivek Patel" userId="fb4933bf-21b9-4f7a-9ea0-84d648d6cd32" providerId="ADAL" clId="{27E7A44A-6986-481F-83F2-BBDFCA4D2C8B}" dt="2020-02-15T07:30:05.331" v="234" actId="1076"/>
          <ac:grpSpMkLst>
            <pc:docMk/>
            <pc:sldMk cId="3251828826" sldId="2076137746"/>
            <ac:grpSpMk id="68" creationId="{2D854624-FA2C-4228-BC4A-F4DE7D5BD2FD}"/>
          </ac:grpSpMkLst>
        </pc:grpChg>
        <pc:picChg chg="add mod">
          <ac:chgData name="Vivek Patel" userId="fb4933bf-21b9-4f7a-9ea0-84d648d6cd32" providerId="ADAL" clId="{27E7A44A-6986-481F-83F2-BBDFCA4D2C8B}" dt="2020-02-15T08:01:34.081" v="350" actId="1076"/>
          <ac:picMkLst>
            <pc:docMk/>
            <pc:sldMk cId="3251828826" sldId="2076137746"/>
            <ac:picMk id="3" creationId="{F7BF243E-214A-408E-A493-FEB4E196E588}"/>
          </ac:picMkLst>
        </pc:picChg>
        <pc:picChg chg="mod">
          <ac:chgData name="Vivek Patel" userId="fb4933bf-21b9-4f7a-9ea0-84d648d6cd32" providerId="ADAL" clId="{27E7A44A-6986-481F-83F2-BBDFCA4D2C8B}" dt="2020-02-15T07:30:05.331" v="234" actId="1076"/>
          <ac:picMkLst>
            <pc:docMk/>
            <pc:sldMk cId="3251828826" sldId="2076137746"/>
            <ac:picMk id="48" creationId="{F2D98C24-1677-4505-BEE7-D7A5EF7D03E4}"/>
          </ac:picMkLst>
        </pc:picChg>
        <pc:picChg chg="mod">
          <ac:chgData name="Vivek Patel" userId="fb4933bf-21b9-4f7a-9ea0-84d648d6cd32" providerId="ADAL" clId="{27E7A44A-6986-481F-83F2-BBDFCA4D2C8B}" dt="2020-02-15T07:30:05.331" v="234" actId="1076"/>
          <ac:picMkLst>
            <pc:docMk/>
            <pc:sldMk cId="3251828826" sldId="2076137746"/>
            <ac:picMk id="66" creationId="{F82E3DF4-CE06-4658-8C97-35431DA45DAB}"/>
          </ac:picMkLst>
        </pc:picChg>
        <pc:picChg chg="mod">
          <ac:chgData name="Vivek Patel" userId="fb4933bf-21b9-4f7a-9ea0-84d648d6cd32" providerId="ADAL" clId="{27E7A44A-6986-481F-83F2-BBDFCA4D2C8B}" dt="2020-02-15T07:30:05.331" v="234" actId="1076"/>
          <ac:picMkLst>
            <pc:docMk/>
            <pc:sldMk cId="3251828826" sldId="2076137746"/>
            <ac:picMk id="67" creationId="{18340321-7480-477B-9001-6902C8EB67B4}"/>
          </ac:picMkLst>
        </pc:picChg>
        <pc:picChg chg="mod">
          <ac:chgData name="Vivek Patel" userId="fb4933bf-21b9-4f7a-9ea0-84d648d6cd32" providerId="ADAL" clId="{27E7A44A-6986-481F-83F2-BBDFCA4D2C8B}" dt="2020-02-15T07:30:05.331" v="234" actId="1076"/>
          <ac:picMkLst>
            <pc:docMk/>
            <pc:sldMk cId="3251828826" sldId="2076137746"/>
            <ac:picMk id="71" creationId="{2D59DF11-0644-447B-B167-8191194C59EC}"/>
          </ac:picMkLst>
        </pc:picChg>
        <pc:picChg chg="mod">
          <ac:chgData name="Vivek Patel" userId="fb4933bf-21b9-4f7a-9ea0-84d648d6cd32" providerId="ADAL" clId="{27E7A44A-6986-481F-83F2-BBDFCA4D2C8B}" dt="2020-02-15T07:30:05.331" v="234" actId="1076"/>
          <ac:picMkLst>
            <pc:docMk/>
            <pc:sldMk cId="3251828826" sldId="2076137746"/>
            <ac:picMk id="72" creationId="{CA92C378-D064-4222-8ECE-78942DFD5FB8}"/>
          </ac:picMkLst>
        </pc:picChg>
        <pc:picChg chg="mod">
          <ac:chgData name="Vivek Patel" userId="fb4933bf-21b9-4f7a-9ea0-84d648d6cd32" providerId="ADAL" clId="{27E7A44A-6986-481F-83F2-BBDFCA4D2C8B}" dt="2020-02-15T07:30:05.331" v="234" actId="1076"/>
          <ac:picMkLst>
            <pc:docMk/>
            <pc:sldMk cId="3251828826" sldId="2076137746"/>
            <ac:picMk id="75" creationId="{77181242-4F9E-483E-932B-7CE2EDAF62DF}"/>
          </ac:picMkLst>
        </pc:picChg>
        <pc:picChg chg="mod">
          <ac:chgData name="Vivek Patel" userId="fb4933bf-21b9-4f7a-9ea0-84d648d6cd32" providerId="ADAL" clId="{27E7A44A-6986-481F-83F2-BBDFCA4D2C8B}" dt="2020-02-15T07:30:05.331" v="234" actId="1076"/>
          <ac:picMkLst>
            <pc:docMk/>
            <pc:sldMk cId="3251828826" sldId="2076137746"/>
            <ac:picMk id="76" creationId="{E4B24F72-96D5-4828-BD42-66E2145D0BCA}"/>
          </ac:picMkLst>
        </pc:picChg>
        <pc:picChg chg="mod">
          <ac:chgData name="Vivek Patel" userId="fb4933bf-21b9-4f7a-9ea0-84d648d6cd32" providerId="ADAL" clId="{27E7A44A-6986-481F-83F2-BBDFCA4D2C8B}" dt="2020-02-15T07:30:05.331" v="234" actId="1076"/>
          <ac:picMkLst>
            <pc:docMk/>
            <pc:sldMk cId="3251828826" sldId="2076137746"/>
            <ac:picMk id="77" creationId="{D7019482-4B4B-4BC8-AB4C-B11F2CFA1D70}"/>
          </ac:picMkLst>
        </pc:picChg>
        <pc:picChg chg="mod">
          <ac:chgData name="Vivek Patel" userId="fb4933bf-21b9-4f7a-9ea0-84d648d6cd32" providerId="ADAL" clId="{27E7A44A-6986-481F-83F2-BBDFCA4D2C8B}" dt="2020-02-15T07:30:05.331" v="234" actId="1076"/>
          <ac:picMkLst>
            <pc:docMk/>
            <pc:sldMk cId="3251828826" sldId="2076137746"/>
            <ac:picMk id="101" creationId="{CC9433D3-184B-438B-961E-1F9C0A25BA19}"/>
          </ac:picMkLst>
        </pc:picChg>
      </pc:sldChg>
      <pc:sldChg chg="addSp modSp add mod">
        <pc:chgData name="Vivek Patel" userId="fb4933bf-21b9-4f7a-9ea0-84d648d6cd32" providerId="ADAL" clId="{27E7A44A-6986-481F-83F2-BBDFCA4D2C8B}" dt="2020-02-15T08:03:13.024" v="358" actId="1076"/>
        <pc:sldMkLst>
          <pc:docMk/>
          <pc:sldMk cId="908921339" sldId="2076137748"/>
        </pc:sldMkLst>
        <pc:spChg chg="mod">
          <ac:chgData name="Vivek Patel" userId="fb4933bf-21b9-4f7a-9ea0-84d648d6cd32" providerId="ADAL" clId="{27E7A44A-6986-481F-83F2-BBDFCA4D2C8B}" dt="2020-02-15T07:40:32.539" v="243" actId="1076"/>
          <ac:spMkLst>
            <pc:docMk/>
            <pc:sldMk cId="908921339" sldId="2076137748"/>
            <ac:spMk id="4" creationId="{CAE3F381-1B4C-453E-A3C5-74381860176D}"/>
          </ac:spMkLst>
        </pc:spChg>
        <pc:spChg chg="mod">
          <ac:chgData name="Vivek Patel" userId="fb4933bf-21b9-4f7a-9ea0-84d648d6cd32" providerId="ADAL" clId="{27E7A44A-6986-481F-83F2-BBDFCA4D2C8B}" dt="2020-02-15T07:40:42.657" v="244" actId="1076"/>
          <ac:spMkLst>
            <pc:docMk/>
            <pc:sldMk cId="908921339" sldId="2076137748"/>
            <ac:spMk id="27" creationId="{904A51B3-984D-4599-8183-5A037D93DB5D}"/>
          </ac:spMkLst>
        </pc:spChg>
        <pc:spChg chg="mod">
          <ac:chgData name="Vivek Patel" userId="fb4933bf-21b9-4f7a-9ea0-84d648d6cd32" providerId="ADAL" clId="{27E7A44A-6986-481F-83F2-BBDFCA4D2C8B}" dt="2020-02-15T07:40:42.657" v="244" actId="1076"/>
          <ac:spMkLst>
            <pc:docMk/>
            <pc:sldMk cId="908921339" sldId="2076137748"/>
            <ac:spMk id="33" creationId="{FC872F5F-D3A9-4D10-8FBF-7051760B9809}"/>
          </ac:spMkLst>
        </pc:spChg>
        <pc:spChg chg="mod">
          <ac:chgData name="Vivek Patel" userId="fb4933bf-21b9-4f7a-9ea0-84d648d6cd32" providerId="ADAL" clId="{27E7A44A-6986-481F-83F2-BBDFCA4D2C8B}" dt="2020-02-15T07:40:42.657" v="244" actId="1076"/>
          <ac:spMkLst>
            <pc:docMk/>
            <pc:sldMk cId="908921339" sldId="2076137748"/>
            <ac:spMk id="36" creationId="{CCAE634E-49A4-4F59-87EF-AB6D614FC712}"/>
          </ac:spMkLst>
        </pc:spChg>
        <pc:spChg chg="mod">
          <ac:chgData name="Vivek Patel" userId="fb4933bf-21b9-4f7a-9ea0-84d648d6cd32" providerId="ADAL" clId="{27E7A44A-6986-481F-83F2-BBDFCA4D2C8B}" dt="2020-02-15T07:40:42.657" v="244" actId="1076"/>
          <ac:spMkLst>
            <pc:docMk/>
            <pc:sldMk cId="908921339" sldId="2076137748"/>
            <ac:spMk id="66" creationId="{5F5EA518-47E6-459E-B088-C52FA138423D}"/>
          </ac:spMkLst>
        </pc:spChg>
        <pc:spChg chg="mod">
          <ac:chgData name="Vivek Patel" userId="fb4933bf-21b9-4f7a-9ea0-84d648d6cd32" providerId="ADAL" clId="{27E7A44A-6986-481F-83F2-BBDFCA4D2C8B}" dt="2020-02-15T07:40:42.657" v="244" actId="1076"/>
          <ac:spMkLst>
            <pc:docMk/>
            <pc:sldMk cId="908921339" sldId="2076137748"/>
            <ac:spMk id="67" creationId="{C2BE3E18-0332-4BF6-8424-4825B4606F50}"/>
          </ac:spMkLst>
        </pc:spChg>
        <pc:spChg chg="mod">
          <ac:chgData name="Vivek Patel" userId="fb4933bf-21b9-4f7a-9ea0-84d648d6cd32" providerId="ADAL" clId="{27E7A44A-6986-481F-83F2-BBDFCA4D2C8B}" dt="2020-02-15T07:40:42.657" v="244" actId="1076"/>
          <ac:spMkLst>
            <pc:docMk/>
            <pc:sldMk cId="908921339" sldId="2076137748"/>
            <ac:spMk id="70" creationId="{12967FCE-74EF-4E5A-9C22-036F5A598A4A}"/>
          </ac:spMkLst>
        </pc:spChg>
        <pc:grpChg chg="mod">
          <ac:chgData name="Vivek Patel" userId="fb4933bf-21b9-4f7a-9ea0-84d648d6cd32" providerId="ADAL" clId="{27E7A44A-6986-481F-83F2-BBDFCA4D2C8B}" dt="2020-02-15T07:40:42.657" v="244" actId="1076"/>
          <ac:grpSpMkLst>
            <pc:docMk/>
            <pc:sldMk cId="908921339" sldId="2076137748"/>
            <ac:grpSpMk id="24" creationId="{52D7455D-0264-4FEB-A161-71CDE74014C8}"/>
          </ac:grpSpMkLst>
        </pc:grpChg>
        <pc:picChg chg="mod">
          <ac:chgData name="Vivek Patel" userId="fb4933bf-21b9-4f7a-9ea0-84d648d6cd32" providerId="ADAL" clId="{27E7A44A-6986-481F-83F2-BBDFCA4D2C8B}" dt="2020-02-15T07:40:42.657" v="244" actId="1076"/>
          <ac:picMkLst>
            <pc:docMk/>
            <pc:sldMk cId="908921339" sldId="2076137748"/>
            <ac:picMk id="3" creationId="{7B45BB29-D288-4843-9475-5E0F1335B1DE}"/>
          </ac:picMkLst>
        </pc:picChg>
        <pc:picChg chg="add mod">
          <ac:chgData name="Vivek Patel" userId="fb4933bf-21b9-4f7a-9ea0-84d648d6cd32" providerId="ADAL" clId="{27E7A44A-6986-481F-83F2-BBDFCA4D2C8B}" dt="2020-02-15T08:03:13.024" v="358" actId="1076"/>
          <ac:picMkLst>
            <pc:docMk/>
            <pc:sldMk cId="908921339" sldId="2076137748"/>
            <ac:picMk id="5" creationId="{BDBEC7E4-EBA0-4921-9285-FE745DD91475}"/>
          </ac:picMkLst>
        </pc:picChg>
        <pc:picChg chg="mod">
          <ac:chgData name="Vivek Patel" userId="fb4933bf-21b9-4f7a-9ea0-84d648d6cd32" providerId="ADAL" clId="{27E7A44A-6986-481F-83F2-BBDFCA4D2C8B}" dt="2020-02-15T07:40:42.657" v="244" actId="1076"/>
          <ac:picMkLst>
            <pc:docMk/>
            <pc:sldMk cId="908921339" sldId="2076137748"/>
            <ac:picMk id="28" creationId="{D2ED6CCF-9EA5-49CC-91F3-6050E9785C5A}"/>
          </ac:picMkLst>
        </pc:picChg>
        <pc:picChg chg="mod">
          <ac:chgData name="Vivek Patel" userId="fb4933bf-21b9-4f7a-9ea0-84d648d6cd32" providerId="ADAL" clId="{27E7A44A-6986-481F-83F2-BBDFCA4D2C8B}" dt="2020-02-15T07:40:42.657" v="244" actId="1076"/>
          <ac:picMkLst>
            <pc:docMk/>
            <pc:sldMk cId="908921339" sldId="2076137748"/>
            <ac:picMk id="29" creationId="{AF08214B-D56D-4968-8E95-46C802293368}"/>
          </ac:picMkLst>
        </pc:picChg>
        <pc:picChg chg="mod">
          <ac:chgData name="Vivek Patel" userId="fb4933bf-21b9-4f7a-9ea0-84d648d6cd32" providerId="ADAL" clId="{27E7A44A-6986-481F-83F2-BBDFCA4D2C8B}" dt="2020-02-15T07:40:42.657" v="244" actId="1076"/>
          <ac:picMkLst>
            <pc:docMk/>
            <pc:sldMk cId="908921339" sldId="2076137748"/>
            <ac:picMk id="35" creationId="{393ADC4C-5C15-4960-BFC7-37AD08D81DE8}"/>
          </ac:picMkLst>
        </pc:picChg>
        <pc:picChg chg="mod">
          <ac:chgData name="Vivek Patel" userId="fb4933bf-21b9-4f7a-9ea0-84d648d6cd32" providerId="ADAL" clId="{27E7A44A-6986-481F-83F2-BBDFCA4D2C8B}" dt="2020-02-15T07:40:42.657" v="244" actId="1076"/>
          <ac:picMkLst>
            <pc:docMk/>
            <pc:sldMk cId="908921339" sldId="2076137748"/>
            <ac:picMk id="37" creationId="{623136B5-9E35-4865-9F6D-96B0705BD2C8}"/>
          </ac:picMkLst>
        </pc:picChg>
        <pc:picChg chg="mod">
          <ac:chgData name="Vivek Patel" userId="fb4933bf-21b9-4f7a-9ea0-84d648d6cd32" providerId="ADAL" clId="{27E7A44A-6986-481F-83F2-BBDFCA4D2C8B}" dt="2020-02-15T07:40:42.657" v="244" actId="1076"/>
          <ac:picMkLst>
            <pc:docMk/>
            <pc:sldMk cId="908921339" sldId="2076137748"/>
            <ac:picMk id="38" creationId="{C26BBC91-7966-4338-B1C4-1EC0A99213A9}"/>
          </ac:picMkLst>
        </pc:picChg>
        <pc:picChg chg="mod">
          <ac:chgData name="Vivek Patel" userId="fb4933bf-21b9-4f7a-9ea0-84d648d6cd32" providerId="ADAL" clId="{27E7A44A-6986-481F-83F2-BBDFCA4D2C8B}" dt="2020-02-15T07:40:42.657" v="244" actId="1076"/>
          <ac:picMkLst>
            <pc:docMk/>
            <pc:sldMk cId="908921339" sldId="2076137748"/>
            <ac:picMk id="39" creationId="{483B780D-CFE9-43BF-8EB1-0B6D61AF56C7}"/>
          </ac:picMkLst>
        </pc:picChg>
        <pc:picChg chg="mod">
          <ac:chgData name="Vivek Patel" userId="fb4933bf-21b9-4f7a-9ea0-84d648d6cd32" providerId="ADAL" clId="{27E7A44A-6986-481F-83F2-BBDFCA4D2C8B}" dt="2020-02-15T07:40:42.657" v="244" actId="1076"/>
          <ac:picMkLst>
            <pc:docMk/>
            <pc:sldMk cId="908921339" sldId="2076137748"/>
            <ac:picMk id="40" creationId="{DA901D14-C9FA-4631-9F79-5B8F69CB2589}"/>
          </ac:picMkLst>
        </pc:picChg>
        <pc:picChg chg="mod">
          <ac:chgData name="Vivek Patel" userId="fb4933bf-21b9-4f7a-9ea0-84d648d6cd32" providerId="ADAL" clId="{27E7A44A-6986-481F-83F2-BBDFCA4D2C8B}" dt="2020-02-15T07:40:42.657" v="244" actId="1076"/>
          <ac:picMkLst>
            <pc:docMk/>
            <pc:sldMk cId="908921339" sldId="2076137748"/>
            <ac:picMk id="41" creationId="{252453BC-F21B-4D51-96AC-9E2F94E09B16}"/>
          </ac:picMkLst>
        </pc:picChg>
        <pc:picChg chg="mod">
          <ac:chgData name="Vivek Patel" userId="fb4933bf-21b9-4f7a-9ea0-84d648d6cd32" providerId="ADAL" clId="{27E7A44A-6986-481F-83F2-BBDFCA4D2C8B}" dt="2020-02-15T07:40:42.657" v="244" actId="1076"/>
          <ac:picMkLst>
            <pc:docMk/>
            <pc:sldMk cId="908921339" sldId="2076137748"/>
            <ac:picMk id="64" creationId="{D92C0EDE-281E-465C-9D7D-FEEDCFB022B4}"/>
          </ac:picMkLst>
        </pc:picChg>
        <pc:picChg chg="mod">
          <ac:chgData name="Vivek Patel" userId="fb4933bf-21b9-4f7a-9ea0-84d648d6cd32" providerId="ADAL" clId="{27E7A44A-6986-481F-83F2-BBDFCA4D2C8B}" dt="2020-02-15T07:40:42.657" v="244" actId="1076"/>
          <ac:picMkLst>
            <pc:docMk/>
            <pc:sldMk cId="908921339" sldId="2076137748"/>
            <ac:picMk id="76" creationId="{E3B90838-39FE-456A-8F0A-0B0D009893E9}"/>
          </ac:picMkLst>
        </pc:picChg>
        <pc:picChg chg="mod">
          <ac:chgData name="Vivek Patel" userId="fb4933bf-21b9-4f7a-9ea0-84d648d6cd32" providerId="ADAL" clId="{27E7A44A-6986-481F-83F2-BBDFCA4D2C8B}" dt="2020-02-15T07:40:42.657" v="244" actId="1076"/>
          <ac:picMkLst>
            <pc:docMk/>
            <pc:sldMk cId="908921339" sldId="2076137748"/>
            <ac:picMk id="82" creationId="{A2668231-484B-4271-A538-C8030BFD1065}"/>
          </ac:picMkLst>
        </pc:picChg>
      </pc:sldChg>
      <pc:sldChg chg="modSp add mod modAnim">
        <pc:chgData name="Vivek Patel" userId="fb4933bf-21b9-4f7a-9ea0-84d648d6cd32" providerId="ADAL" clId="{27E7A44A-6986-481F-83F2-BBDFCA4D2C8B}" dt="2020-02-15T07:47:21.946" v="298" actId="1076"/>
        <pc:sldMkLst>
          <pc:docMk/>
          <pc:sldMk cId="3145680751" sldId="2076137751"/>
        </pc:sldMkLst>
        <pc:spChg chg="mod">
          <ac:chgData name="Vivek Patel" userId="fb4933bf-21b9-4f7a-9ea0-84d648d6cd32" providerId="ADAL" clId="{27E7A44A-6986-481F-83F2-BBDFCA4D2C8B}" dt="2020-02-15T07:47:13.095" v="297" actId="1076"/>
          <ac:spMkLst>
            <pc:docMk/>
            <pc:sldMk cId="3145680751" sldId="2076137751"/>
            <ac:spMk id="5" creationId="{63424A8A-F6AA-45F2-86A1-8AE141525085}"/>
          </ac:spMkLst>
        </pc:spChg>
        <pc:spChg chg="mod">
          <ac:chgData name="Vivek Patel" userId="fb4933bf-21b9-4f7a-9ea0-84d648d6cd32" providerId="ADAL" clId="{27E7A44A-6986-481F-83F2-BBDFCA4D2C8B}" dt="2020-02-15T07:47:21.946" v="298" actId="1076"/>
          <ac:spMkLst>
            <pc:docMk/>
            <pc:sldMk cId="3145680751" sldId="2076137751"/>
            <ac:spMk id="148" creationId="{59E4661F-2034-45ED-8835-DC1E8A047BA9}"/>
          </ac:spMkLst>
        </pc:spChg>
        <pc:spChg chg="mod">
          <ac:chgData name="Vivek Patel" userId="fb4933bf-21b9-4f7a-9ea0-84d648d6cd32" providerId="ADAL" clId="{27E7A44A-6986-481F-83F2-BBDFCA4D2C8B}" dt="2020-02-15T07:47:21.946" v="298" actId="1076"/>
          <ac:spMkLst>
            <pc:docMk/>
            <pc:sldMk cId="3145680751" sldId="2076137751"/>
            <ac:spMk id="149" creationId="{C83516B3-1BA1-44DC-AEE7-3154D2770A6D}"/>
          </ac:spMkLst>
        </pc:spChg>
        <pc:grpChg chg="mod">
          <ac:chgData name="Vivek Patel" userId="fb4933bf-21b9-4f7a-9ea0-84d648d6cd32" providerId="ADAL" clId="{27E7A44A-6986-481F-83F2-BBDFCA4D2C8B}" dt="2020-02-15T07:47:21.946" v="298" actId="1076"/>
          <ac:grpSpMkLst>
            <pc:docMk/>
            <pc:sldMk cId="3145680751" sldId="2076137751"/>
            <ac:grpSpMk id="4" creationId="{E4CE9073-4610-41AE-BCFA-F2C8F516AB3F}"/>
          </ac:grpSpMkLst>
        </pc:grpChg>
        <pc:grpChg chg="mod">
          <ac:chgData name="Vivek Patel" userId="fb4933bf-21b9-4f7a-9ea0-84d648d6cd32" providerId="ADAL" clId="{27E7A44A-6986-481F-83F2-BBDFCA4D2C8B}" dt="2020-02-15T07:47:21.946" v="298" actId="1076"/>
          <ac:grpSpMkLst>
            <pc:docMk/>
            <pc:sldMk cId="3145680751" sldId="2076137751"/>
            <ac:grpSpMk id="68" creationId="{58ED60E3-ABA5-4905-9493-11FB8B55927E}"/>
          </ac:grpSpMkLst>
        </pc:grpChg>
        <pc:grpChg chg="mod">
          <ac:chgData name="Vivek Patel" userId="fb4933bf-21b9-4f7a-9ea0-84d648d6cd32" providerId="ADAL" clId="{27E7A44A-6986-481F-83F2-BBDFCA4D2C8B}" dt="2020-02-15T07:47:21.946" v="298" actId="1076"/>
          <ac:grpSpMkLst>
            <pc:docMk/>
            <pc:sldMk cId="3145680751" sldId="2076137751"/>
            <ac:grpSpMk id="69" creationId="{050B0399-2225-4DF1-A0A3-9A117D083637}"/>
          </ac:grpSpMkLst>
        </pc:grpChg>
        <pc:grpChg chg="mod">
          <ac:chgData name="Vivek Patel" userId="fb4933bf-21b9-4f7a-9ea0-84d648d6cd32" providerId="ADAL" clId="{27E7A44A-6986-481F-83F2-BBDFCA4D2C8B}" dt="2020-02-15T07:47:21.946" v="298" actId="1076"/>
          <ac:grpSpMkLst>
            <pc:docMk/>
            <pc:sldMk cId="3145680751" sldId="2076137751"/>
            <ac:grpSpMk id="70" creationId="{6F5DCAFF-0126-4F17-B817-6482870C937A}"/>
          </ac:grpSpMkLst>
        </pc:grpChg>
        <pc:grpChg chg="mod">
          <ac:chgData name="Vivek Patel" userId="fb4933bf-21b9-4f7a-9ea0-84d648d6cd32" providerId="ADAL" clId="{27E7A44A-6986-481F-83F2-BBDFCA4D2C8B}" dt="2020-02-15T07:47:21.946" v="298" actId="1076"/>
          <ac:grpSpMkLst>
            <pc:docMk/>
            <pc:sldMk cId="3145680751" sldId="2076137751"/>
            <ac:grpSpMk id="96" creationId="{430C90B7-2119-4464-B843-346F41B57AD3}"/>
          </ac:grpSpMkLst>
        </pc:grpChg>
        <pc:grpChg chg="mod">
          <ac:chgData name="Vivek Patel" userId="fb4933bf-21b9-4f7a-9ea0-84d648d6cd32" providerId="ADAL" clId="{27E7A44A-6986-481F-83F2-BBDFCA4D2C8B}" dt="2020-02-15T07:47:21.946" v="298" actId="1076"/>
          <ac:grpSpMkLst>
            <pc:docMk/>
            <pc:sldMk cId="3145680751" sldId="2076137751"/>
            <ac:grpSpMk id="97" creationId="{B34654B4-F9D6-4236-8BD0-D44A4120FCCE}"/>
          </ac:grpSpMkLst>
        </pc:grpChg>
        <pc:grpChg chg="mod">
          <ac:chgData name="Vivek Patel" userId="fb4933bf-21b9-4f7a-9ea0-84d648d6cd32" providerId="ADAL" clId="{27E7A44A-6986-481F-83F2-BBDFCA4D2C8B}" dt="2020-02-15T07:47:21.946" v="298" actId="1076"/>
          <ac:grpSpMkLst>
            <pc:docMk/>
            <pc:sldMk cId="3145680751" sldId="2076137751"/>
            <ac:grpSpMk id="98" creationId="{A51CC24C-8298-419A-927C-5C1A6EC9D8D9}"/>
          </ac:grpSpMkLst>
        </pc:grpChg>
        <pc:grpChg chg="mod">
          <ac:chgData name="Vivek Patel" userId="fb4933bf-21b9-4f7a-9ea0-84d648d6cd32" providerId="ADAL" clId="{27E7A44A-6986-481F-83F2-BBDFCA4D2C8B}" dt="2020-02-15T07:47:21.946" v="298" actId="1076"/>
          <ac:grpSpMkLst>
            <pc:docMk/>
            <pc:sldMk cId="3145680751" sldId="2076137751"/>
            <ac:grpSpMk id="108" creationId="{A30F9725-4119-466D-97BE-F779D7459822}"/>
          </ac:grpSpMkLst>
        </pc:grpChg>
        <pc:grpChg chg="mod">
          <ac:chgData name="Vivek Patel" userId="fb4933bf-21b9-4f7a-9ea0-84d648d6cd32" providerId="ADAL" clId="{27E7A44A-6986-481F-83F2-BBDFCA4D2C8B}" dt="2020-02-15T07:47:21.946" v="298" actId="1076"/>
          <ac:grpSpMkLst>
            <pc:docMk/>
            <pc:sldMk cId="3145680751" sldId="2076137751"/>
            <ac:grpSpMk id="154" creationId="{6937EBB5-A0F1-4FA2-8AA5-A59A59247EE5}"/>
          </ac:grpSpMkLst>
        </pc:grpChg>
      </pc:sldChg>
      <pc:sldChg chg="add del">
        <pc:chgData name="Vivek Patel" userId="fb4933bf-21b9-4f7a-9ea0-84d648d6cd32" providerId="ADAL" clId="{27E7A44A-6986-481F-83F2-BBDFCA4D2C8B}" dt="2020-02-15T07:49:37.112" v="299" actId="47"/>
        <pc:sldMkLst>
          <pc:docMk/>
          <pc:sldMk cId="3078111462" sldId="2076137752"/>
        </pc:sldMkLst>
      </pc:sldChg>
      <pc:sldChg chg="add del setBg">
        <pc:chgData name="Vivek Patel" userId="fb4933bf-21b9-4f7a-9ea0-84d648d6cd32" providerId="ADAL" clId="{27E7A44A-6986-481F-83F2-BBDFCA4D2C8B}" dt="2020-02-15T07:49:43.091" v="300" actId="47"/>
        <pc:sldMkLst>
          <pc:docMk/>
          <pc:sldMk cId="4060866309" sldId="2076137753"/>
        </pc:sldMkLst>
      </pc:sldChg>
      <pc:sldChg chg="add del setBg">
        <pc:chgData name="Vivek Patel" userId="fb4933bf-21b9-4f7a-9ea0-84d648d6cd32" providerId="ADAL" clId="{27E7A44A-6986-481F-83F2-BBDFCA4D2C8B}" dt="2020-02-15T07:52:00.378" v="316" actId="47"/>
        <pc:sldMkLst>
          <pc:docMk/>
          <pc:sldMk cId="1025359439" sldId="2076137757"/>
        </pc:sldMkLst>
      </pc:sldChg>
      <pc:sldChg chg="addSp modSp add mod">
        <pc:chgData name="Vivek Patel" userId="fb4933bf-21b9-4f7a-9ea0-84d648d6cd32" providerId="ADAL" clId="{27E7A44A-6986-481F-83F2-BBDFCA4D2C8B}" dt="2020-02-15T08:02:20.650" v="354" actId="1076"/>
        <pc:sldMkLst>
          <pc:docMk/>
          <pc:sldMk cId="1247611146" sldId="2076137759"/>
        </pc:sldMkLst>
        <pc:spChg chg="mod">
          <ac:chgData name="Vivek Patel" userId="fb4933bf-21b9-4f7a-9ea0-84d648d6cd32" providerId="ADAL" clId="{27E7A44A-6986-481F-83F2-BBDFCA4D2C8B}" dt="2020-02-15T07:30:24.974" v="238" actId="1076"/>
          <ac:spMkLst>
            <pc:docMk/>
            <pc:sldMk cId="1247611146" sldId="2076137759"/>
            <ac:spMk id="11" creationId="{858E4921-6965-4791-A4A7-C0217D99AB5E}"/>
          </ac:spMkLst>
        </pc:spChg>
        <pc:spChg chg="mod">
          <ac:chgData name="Vivek Patel" userId="fb4933bf-21b9-4f7a-9ea0-84d648d6cd32" providerId="ADAL" clId="{27E7A44A-6986-481F-83F2-BBDFCA4D2C8B}" dt="2020-02-15T07:30:34.954" v="239" actId="1076"/>
          <ac:spMkLst>
            <pc:docMk/>
            <pc:sldMk cId="1247611146" sldId="2076137759"/>
            <ac:spMk id="27" creationId="{6D07ADD8-0065-4471-9B70-8648D522EF4F}"/>
          </ac:spMkLst>
        </pc:spChg>
        <pc:spChg chg="mod">
          <ac:chgData name="Vivek Patel" userId="fb4933bf-21b9-4f7a-9ea0-84d648d6cd32" providerId="ADAL" clId="{27E7A44A-6986-481F-83F2-BBDFCA4D2C8B}" dt="2020-02-15T07:30:34.954" v="239" actId="1076"/>
          <ac:spMkLst>
            <pc:docMk/>
            <pc:sldMk cId="1247611146" sldId="2076137759"/>
            <ac:spMk id="29" creationId="{7AE1499C-99DA-400A-A0CA-5CDE40D0D309}"/>
          </ac:spMkLst>
        </pc:spChg>
        <pc:spChg chg="mod">
          <ac:chgData name="Vivek Patel" userId="fb4933bf-21b9-4f7a-9ea0-84d648d6cd32" providerId="ADAL" clId="{27E7A44A-6986-481F-83F2-BBDFCA4D2C8B}" dt="2020-02-15T07:30:34.954" v="239" actId="1076"/>
          <ac:spMkLst>
            <pc:docMk/>
            <pc:sldMk cId="1247611146" sldId="2076137759"/>
            <ac:spMk id="30" creationId="{333247CF-30CB-4489-B386-6A6883FBF877}"/>
          </ac:spMkLst>
        </pc:spChg>
        <pc:spChg chg="mod">
          <ac:chgData name="Vivek Patel" userId="fb4933bf-21b9-4f7a-9ea0-84d648d6cd32" providerId="ADAL" clId="{27E7A44A-6986-481F-83F2-BBDFCA4D2C8B}" dt="2020-02-15T07:30:34.954" v="239" actId="1076"/>
          <ac:spMkLst>
            <pc:docMk/>
            <pc:sldMk cId="1247611146" sldId="2076137759"/>
            <ac:spMk id="31" creationId="{E6739607-FD79-4480-9436-0552DCC5CD88}"/>
          </ac:spMkLst>
        </pc:spChg>
        <pc:spChg chg="mod">
          <ac:chgData name="Vivek Patel" userId="fb4933bf-21b9-4f7a-9ea0-84d648d6cd32" providerId="ADAL" clId="{27E7A44A-6986-481F-83F2-BBDFCA4D2C8B}" dt="2020-02-15T07:30:34.954" v="239" actId="1076"/>
          <ac:spMkLst>
            <pc:docMk/>
            <pc:sldMk cId="1247611146" sldId="2076137759"/>
            <ac:spMk id="32" creationId="{90F792D6-DD7B-4842-BFFA-9378E34F4FB3}"/>
          </ac:spMkLst>
        </pc:spChg>
        <pc:spChg chg="mod">
          <ac:chgData name="Vivek Patel" userId="fb4933bf-21b9-4f7a-9ea0-84d648d6cd32" providerId="ADAL" clId="{27E7A44A-6986-481F-83F2-BBDFCA4D2C8B}" dt="2020-02-15T07:30:34.954" v="239" actId="1076"/>
          <ac:spMkLst>
            <pc:docMk/>
            <pc:sldMk cId="1247611146" sldId="2076137759"/>
            <ac:spMk id="33" creationId="{7F86CABB-F095-416D-81A7-72433D7C41F4}"/>
          </ac:spMkLst>
        </pc:spChg>
        <pc:spChg chg="mod">
          <ac:chgData name="Vivek Patel" userId="fb4933bf-21b9-4f7a-9ea0-84d648d6cd32" providerId="ADAL" clId="{27E7A44A-6986-481F-83F2-BBDFCA4D2C8B}" dt="2020-02-15T07:30:34.954" v="239" actId="1076"/>
          <ac:spMkLst>
            <pc:docMk/>
            <pc:sldMk cId="1247611146" sldId="2076137759"/>
            <ac:spMk id="34" creationId="{05FFF257-1B46-4B7B-A577-4E311096272A}"/>
          </ac:spMkLst>
        </pc:spChg>
        <pc:grpChg chg="mod">
          <ac:chgData name="Vivek Patel" userId="fb4933bf-21b9-4f7a-9ea0-84d648d6cd32" providerId="ADAL" clId="{27E7A44A-6986-481F-83F2-BBDFCA4D2C8B}" dt="2020-02-15T07:30:37.078" v="240" actId="1076"/>
          <ac:grpSpMkLst>
            <pc:docMk/>
            <pc:sldMk cId="1247611146" sldId="2076137759"/>
            <ac:grpSpMk id="35" creationId="{22D96E90-B3F0-4221-84F9-426D7B043161}"/>
          </ac:grpSpMkLst>
        </pc:grpChg>
        <pc:grpChg chg="mod">
          <ac:chgData name="Vivek Patel" userId="fb4933bf-21b9-4f7a-9ea0-84d648d6cd32" providerId="ADAL" clId="{27E7A44A-6986-481F-83F2-BBDFCA4D2C8B}" dt="2020-02-15T07:30:37.078" v="240" actId="1076"/>
          <ac:grpSpMkLst>
            <pc:docMk/>
            <pc:sldMk cId="1247611146" sldId="2076137759"/>
            <ac:grpSpMk id="36" creationId="{970709BF-24B7-4C95-A984-B63E98CAAB1D}"/>
          </ac:grpSpMkLst>
        </pc:grpChg>
        <pc:picChg chg="add mod">
          <ac:chgData name="Vivek Patel" userId="fb4933bf-21b9-4f7a-9ea0-84d648d6cd32" providerId="ADAL" clId="{27E7A44A-6986-481F-83F2-BBDFCA4D2C8B}" dt="2020-02-15T08:02:20.650" v="354" actId="1076"/>
          <ac:picMkLst>
            <pc:docMk/>
            <pc:sldMk cId="1247611146" sldId="2076137759"/>
            <ac:picMk id="3" creationId="{291F32D5-BF22-4D54-9B9E-B3BAB9079620}"/>
          </ac:picMkLst>
        </pc:picChg>
      </pc:sldChg>
      <pc:sldChg chg="add">
        <pc:chgData name="Vivek Patel" userId="fb4933bf-21b9-4f7a-9ea0-84d648d6cd32" providerId="ADAL" clId="{27E7A44A-6986-481F-83F2-BBDFCA4D2C8B}" dt="2020-02-15T07:41:49.045" v="245"/>
        <pc:sldMkLst>
          <pc:docMk/>
          <pc:sldMk cId="217615546" sldId="2076137760"/>
        </pc:sldMkLst>
      </pc:sldChg>
      <pc:sldChg chg="add modTransition">
        <pc:chgData name="Vivek Patel" userId="fb4933bf-21b9-4f7a-9ea0-84d648d6cd32" providerId="ADAL" clId="{27E7A44A-6986-481F-83F2-BBDFCA4D2C8B}" dt="2020-02-15T07:43:21.019" v="259"/>
        <pc:sldMkLst>
          <pc:docMk/>
          <pc:sldMk cId="178434023" sldId="2076137761"/>
        </pc:sldMkLst>
      </pc:sldChg>
      <pc:sldChg chg="add modTransition">
        <pc:chgData name="Vivek Patel" userId="fb4933bf-21b9-4f7a-9ea0-84d648d6cd32" providerId="ADAL" clId="{27E7A44A-6986-481F-83F2-BBDFCA4D2C8B}" dt="2020-02-15T07:44:50.816" v="280"/>
        <pc:sldMkLst>
          <pc:docMk/>
          <pc:sldMk cId="2607883202" sldId="2076137762"/>
        </pc:sldMkLst>
      </pc:sldChg>
      <pc:sldChg chg="add modTransition">
        <pc:chgData name="Vivek Patel" userId="fb4933bf-21b9-4f7a-9ea0-84d648d6cd32" providerId="ADAL" clId="{27E7A44A-6986-481F-83F2-BBDFCA4D2C8B}" dt="2020-02-15T07:45:57.085" v="290"/>
        <pc:sldMkLst>
          <pc:docMk/>
          <pc:sldMk cId="3778395173" sldId="2076137763"/>
        </pc:sldMkLst>
      </pc:sldChg>
      <pc:sldChg chg="addSp delSp modSp add mod">
        <pc:chgData name="Vivek Patel" userId="fb4933bf-21b9-4f7a-9ea0-84d648d6cd32" providerId="ADAL" clId="{27E7A44A-6986-481F-83F2-BBDFCA4D2C8B}" dt="2020-02-15T07:46:46.180" v="296" actId="1076"/>
        <pc:sldMkLst>
          <pc:docMk/>
          <pc:sldMk cId="1941996516" sldId="2076137764"/>
        </pc:sldMkLst>
        <pc:spChg chg="mod">
          <ac:chgData name="Vivek Patel" userId="fb4933bf-21b9-4f7a-9ea0-84d648d6cd32" providerId="ADAL" clId="{27E7A44A-6986-481F-83F2-BBDFCA4D2C8B}" dt="2020-02-15T07:46:32.401" v="294" actId="20577"/>
          <ac:spMkLst>
            <pc:docMk/>
            <pc:sldMk cId="1941996516" sldId="2076137764"/>
            <ac:spMk id="11" creationId="{858E4921-6965-4791-A4A7-C0217D99AB5E}"/>
          </ac:spMkLst>
        </pc:spChg>
        <pc:picChg chg="add mod">
          <ac:chgData name="Vivek Patel" userId="fb4933bf-21b9-4f7a-9ea0-84d648d6cd32" providerId="ADAL" clId="{27E7A44A-6986-481F-83F2-BBDFCA4D2C8B}" dt="2020-02-15T07:46:46.180" v="296" actId="1076"/>
          <ac:picMkLst>
            <pc:docMk/>
            <pc:sldMk cId="1941996516" sldId="2076137764"/>
            <ac:picMk id="4" creationId="{43DA666E-9A09-40C0-90FA-4053E6A71867}"/>
          </ac:picMkLst>
        </pc:picChg>
        <pc:picChg chg="del">
          <ac:chgData name="Vivek Patel" userId="fb4933bf-21b9-4f7a-9ea0-84d648d6cd32" providerId="ADAL" clId="{27E7A44A-6986-481F-83F2-BBDFCA4D2C8B}" dt="2020-02-15T07:46:27.699" v="292" actId="478"/>
          <ac:picMkLst>
            <pc:docMk/>
            <pc:sldMk cId="1941996516" sldId="2076137764"/>
            <ac:picMk id="54" creationId="{303FCCEE-8DAC-42C8-B8B2-DF377EBA101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07524094568898E-2"/>
          <c:y val="0"/>
          <c:w val="0.92884079368703987"/>
          <c:h val="1"/>
        </c:manualLayout>
      </c:layout>
      <c:areaChart>
        <c:grouping val="stacked"/>
        <c:varyColors val="0"/>
        <c:ser>
          <c:idx val="0"/>
          <c:order val="0"/>
          <c:tx>
            <c:strRef>
              <c:f>[data.xlsx]Sheet1!$B$3</c:f>
              <c:strCache>
                <c:ptCount val="1"/>
                <c:pt idx="0">
                  <c:v>Sum of MAU</c:v>
                </c:pt>
              </c:strCache>
            </c:strRef>
          </c:tx>
          <c:spPr>
            <a:solidFill>
              <a:schemeClr val="bg2">
                <a:lumMod val="85000"/>
              </a:schemeClr>
            </a:solidFill>
            <a:ln w="9525" cap="flat" cmpd="sng" algn="ctr">
              <a:noFill/>
              <a:round/>
            </a:ln>
            <a:effectLst/>
          </c:spPr>
          <c:cat>
            <c:numRef>
              <c:f>[data.xlsx]Sheet1!$A$4:$A$1317</c:f>
              <c:numCache>
                <c:formatCode>mm/dd/yyyy</c:formatCode>
                <c:ptCount val="1314"/>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42567</c:v>
                </c:pt>
                <c:pt idx="351">
                  <c:v>42568</c:v>
                </c:pt>
                <c:pt idx="352">
                  <c:v>42569</c:v>
                </c:pt>
                <c:pt idx="353">
                  <c:v>42570</c:v>
                </c:pt>
                <c:pt idx="354">
                  <c:v>42571</c:v>
                </c:pt>
                <c:pt idx="355">
                  <c:v>42572</c:v>
                </c:pt>
                <c:pt idx="356">
                  <c:v>42573</c:v>
                </c:pt>
                <c:pt idx="357">
                  <c:v>42574</c:v>
                </c:pt>
                <c:pt idx="358">
                  <c:v>42575</c:v>
                </c:pt>
                <c:pt idx="359">
                  <c:v>42576</c:v>
                </c:pt>
                <c:pt idx="360">
                  <c:v>42577</c:v>
                </c:pt>
                <c:pt idx="361">
                  <c:v>42578</c:v>
                </c:pt>
                <c:pt idx="362">
                  <c:v>42579</c:v>
                </c:pt>
                <c:pt idx="363">
                  <c:v>42580</c:v>
                </c:pt>
                <c:pt idx="364">
                  <c:v>42581</c:v>
                </c:pt>
                <c:pt idx="365">
                  <c:v>42582</c:v>
                </c:pt>
                <c:pt idx="366">
                  <c:v>42583</c:v>
                </c:pt>
                <c:pt idx="367">
                  <c:v>42584</c:v>
                </c:pt>
                <c:pt idx="368">
                  <c:v>42585</c:v>
                </c:pt>
                <c:pt idx="369">
                  <c:v>42586</c:v>
                </c:pt>
                <c:pt idx="370">
                  <c:v>42587</c:v>
                </c:pt>
                <c:pt idx="371">
                  <c:v>42588</c:v>
                </c:pt>
                <c:pt idx="372">
                  <c:v>42589</c:v>
                </c:pt>
                <c:pt idx="373">
                  <c:v>42590</c:v>
                </c:pt>
                <c:pt idx="374">
                  <c:v>42591</c:v>
                </c:pt>
                <c:pt idx="375">
                  <c:v>42592</c:v>
                </c:pt>
                <c:pt idx="376">
                  <c:v>42593</c:v>
                </c:pt>
                <c:pt idx="377">
                  <c:v>42594</c:v>
                </c:pt>
                <c:pt idx="378">
                  <c:v>42595</c:v>
                </c:pt>
                <c:pt idx="379">
                  <c:v>42596</c:v>
                </c:pt>
                <c:pt idx="380">
                  <c:v>42597</c:v>
                </c:pt>
                <c:pt idx="381">
                  <c:v>42598</c:v>
                </c:pt>
                <c:pt idx="382">
                  <c:v>42599</c:v>
                </c:pt>
                <c:pt idx="383">
                  <c:v>42600</c:v>
                </c:pt>
                <c:pt idx="384">
                  <c:v>42601</c:v>
                </c:pt>
                <c:pt idx="385">
                  <c:v>42602</c:v>
                </c:pt>
                <c:pt idx="386">
                  <c:v>42603</c:v>
                </c:pt>
                <c:pt idx="387">
                  <c:v>42604</c:v>
                </c:pt>
                <c:pt idx="388">
                  <c:v>42605</c:v>
                </c:pt>
                <c:pt idx="389">
                  <c:v>42606</c:v>
                </c:pt>
                <c:pt idx="390">
                  <c:v>42607</c:v>
                </c:pt>
                <c:pt idx="391">
                  <c:v>42608</c:v>
                </c:pt>
                <c:pt idx="392">
                  <c:v>42609</c:v>
                </c:pt>
                <c:pt idx="393">
                  <c:v>42610</c:v>
                </c:pt>
                <c:pt idx="394">
                  <c:v>42611</c:v>
                </c:pt>
                <c:pt idx="395">
                  <c:v>42612</c:v>
                </c:pt>
                <c:pt idx="396">
                  <c:v>42613</c:v>
                </c:pt>
                <c:pt idx="397">
                  <c:v>42614</c:v>
                </c:pt>
                <c:pt idx="398">
                  <c:v>42615</c:v>
                </c:pt>
                <c:pt idx="399">
                  <c:v>42616</c:v>
                </c:pt>
                <c:pt idx="400">
                  <c:v>42617</c:v>
                </c:pt>
                <c:pt idx="401">
                  <c:v>42618</c:v>
                </c:pt>
                <c:pt idx="402">
                  <c:v>42619</c:v>
                </c:pt>
                <c:pt idx="403">
                  <c:v>42620</c:v>
                </c:pt>
                <c:pt idx="404">
                  <c:v>42621</c:v>
                </c:pt>
                <c:pt idx="405">
                  <c:v>42622</c:v>
                </c:pt>
                <c:pt idx="406">
                  <c:v>42623</c:v>
                </c:pt>
                <c:pt idx="407">
                  <c:v>42624</c:v>
                </c:pt>
                <c:pt idx="408">
                  <c:v>42625</c:v>
                </c:pt>
                <c:pt idx="409">
                  <c:v>42626</c:v>
                </c:pt>
                <c:pt idx="410">
                  <c:v>42627</c:v>
                </c:pt>
                <c:pt idx="411">
                  <c:v>42628</c:v>
                </c:pt>
                <c:pt idx="412">
                  <c:v>42629</c:v>
                </c:pt>
                <c:pt idx="413">
                  <c:v>42630</c:v>
                </c:pt>
                <c:pt idx="414">
                  <c:v>42631</c:v>
                </c:pt>
                <c:pt idx="415">
                  <c:v>42632</c:v>
                </c:pt>
                <c:pt idx="416">
                  <c:v>42633</c:v>
                </c:pt>
                <c:pt idx="417">
                  <c:v>42634</c:v>
                </c:pt>
                <c:pt idx="418">
                  <c:v>42635</c:v>
                </c:pt>
                <c:pt idx="419">
                  <c:v>42636</c:v>
                </c:pt>
                <c:pt idx="420">
                  <c:v>42637</c:v>
                </c:pt>
                <c:pt idx="421">
                  <c:v>42638</c:v>
                </c:pt>
                <c:pt idx="422">
                  <c:v>42639</c:v>
                </c:pt>
                <c:pt idx="423">
                  <c:v>42640</c:v>
                </c:pt>
                <c:pt idx="424">
                  <c:v>42641</c:v>
                </c:pt>
                <c:pt idx="425">
                  <c:v>42642</c:v>
                </c:pt>
                <c:pt idx="426">
                  <c:v>42643</c:v>
                </c:pt>
                <c:pt idx="427">
                  <c:v>42644</c:v>
                </c:pt>
                <c:pt idx="428">
                  <c:v>42645</c:v>
                </c:pt>
                <c:pt idx="429">
                  <c:v>42646</c:v>
                </c:pt>
                <c:pt idx="430">
                  <c:v>42647</c:v>
                </c:pt>
                <c:pt idx="431">
                  <c:v>42648</c:v>
                </c:pt>
                <c:pt idx="432">
                  <c:v>42649</c:v>
                </c:pt>
                <c:pt idx="433">
                  <c:v>42650</c:v>
                </c:pt>
                <c:pt idx="434">
                  <c:v>42651</c:v>
                </c:pt>
                <c:pt idx="435">
                  <c:v>42652</c:v>
                </c:pt>
                <c:pt idx="436">
                  <c:v>42653</c:v>
                </c:pt>
                <c:pt idx="437">
                  <c:v>42654</c:v>
                </c:pt>
                <c:pt idx="438">
                  <c:v>42655</c:v>
                </c:pt>
                <c:pt idx="439">
                  <c:v>42656</c:v>
                </c:pt>
                <c:pt idx="440">
                  <c:v>42657</c:v>
                </c:pt>
                <c:pt idx="441">
                  <c:v>42658</c:v>
                </c:pt>
                <c:pt idx="442">
                  <c:v>42659</c:v>
                </c:pt>
                <c:pt idx="443">
                  <c:v>42660</c:v>
                </c:pt>
                <c:pt idx="444">
                  <c:v>42661</c:v>
                </c:pt>
                <c:pt idx="445">
                  <c:v>42662</c:v>
                </c:pt>
                <c:pt idx="446">
                  <c:v>42663</c:v>
                </c:pt>
                <c:pt idx="447">
                  <c:v>42664</c:v>
                </c:pt>
                <c:pt idx="448">
                  <c:v>42665</c:v>
                </c:pt>
                <c:pt idx="449">
                  <c:v>42666</c:v>
                </c:pt>
                <c:pt idx="450">
                  <c:v>42667</c:v>
                </c:pt>
                <c:pt idx="451">
                  <c:v>42668</c:v>
                </c:pt>
                <c:pt idx="452">
                  <c:v>42669</c:v>
                </c:pt>
                <c:pt idx="453">
                  <c:v>42670</c:v>
                </c:pt>
                <c:pt idx="454">
                  <c:v>42671</c:v>
                </c:pt>
                <c:pt idx="455">
                  <c:v>42672</c:v>
                </c:pt>
                <c:pt idx="456">
                  <c:v>42673</c:v>
                </c:pt>
                <c:pt idx="457">
                  <c:v>42674</c:v>
                </c:pt>
                <c:pt idx="458">
                  <c:v>42675</c:v>
                </c:pt>
                <c:pt idx="459">
                  <c:v>42676</c:v>
                </c:pt>
                <c:pt idx="460">
                  <c:v>42677</c:v>
                </c:pt>
                <c:pt idx="461">
                  <c:v>42678</c:v>
                </c:pt>
                <c:pt idx="462">
                  <c:v>42679</c:v>
                </c:pt>
                <c:pt idx="463">
                  <c:v>42680</c:v>
                </c:pt>
                <c:pt idx="464">
                  <c:v>42681</c:v>
                </c:pt>
                <c:pt idx="465">
                  <c:v>42682</c:v>
                </c:pt>
                <c:pt idx="466">
                  <c:v>42683</c:v>
                </c:pt>
                <c:pt idx="467">
                  <c:v>42684</c:v>
                </c:pt>
                <c:pt idx="468">
                  <c:v>42685</c:v>
                </c:pt>
                <c:pt idx="469">
                  <c:v>42686</c:v>
                </c:pt>
                <c:pt idx="470">
                  <c:v>42687</c:v>
                </c:pt>
                <c:pt idx="471">
                  <c:v>42688</c:v>
                </c:pt>
                <c:pt idx="472">
                  <c:v>42689</c:v>
                </c:pt>
                <c:pt idx="473">
                  <c:v>42690</c:v>
                </c:pt>
                <c:pt idx="474">
                  <c:v>42691</c:v>
                </c:pt>
                <c:pt idx="475">
                  <c:v>42692</c:v>
                </c:pt>
                <c:pt idx="476">
                  <c:v>42693</c:v>
                </c:pt>
                <c:pt idx="477">
                  <c:v>42694</c:v>
                </c:pt>
                <c:pt idx="478">
                  <c:v>42695</c:v>
                </c:pt>
                <c:pt idx="479">
                  <c:v>42696</c:v>
                </c:pt>
                <c:pt idx="480">
                  <c:v>42697</c:v>
                </c:pt>
                <c:pt idx="481">
                  <c:v>42698</c:v>
                </c:pt>
                <c:pt idx="482">
                  <c:v>42699</c:v>
                </c:pt>
                <c:pt idx="483">
                  <c:v>42700</c:v>
                </c:pt>
                <c:pt idx="484">
                  <c:v>42701</c:v>
                </c:pt>
                <c:pt idx="485">
                  <c:v>42702</c:v>
                </c:pt>
                <c:pt idx="486">
                  <c:v>42703</c:v>
                </c:pt>
                <c:pt idx="487">
                  <c:v>42704</c:v>
                </c:pt>
                <c:pt idx="488">
                  <c:v>42705</c:v>
                </c:pt>
                <c:pt idx="489">
                  <c:v>42706</c:v>
                </c:pt>
                <c:pt idx="490">
                  <c:v>42707</c:v>
                </c:pt>
                <c:pt idx="491">
                  <c:v>42708</c:v>
                </c:pt>
                <c:pt idx="492">
                  <c:v>42709</c:v>
                </c:pt>
                <c:pt idx="493">
                  <c:v>42710</c:v>
                </c:pt>
                <c:pt idx="494">
                  <c:v>42711</c:v>
                </c:pt>
                <c:pt idx="495">
                  <c:v>42712</c:v>
                </c:pt>
                <c:pt idx="496">
                  <c:v>42713</c:v>
                </c:pt>
                <c:pt idx="497">
                  <c:v>42714</c:v>
                </c:pt>
                <c:pt idx="498">
                  <c:v>42715</c:v>
                </c:pt>
                <c:pt idx="499">
                  <c:v>42716</c:v>
                </c:pt>
                <c:pt idx="500">
                  <c:v>42717</c:v>
                </c:pt>
                <c:pt idx="501">
                  <c:v>42718</c:v>
                </c:pt>
                <c:pt idx="502">
                  <c:v>42719</c:v>
                </c:pt>
                <c:pt idx="503">
                  <c:v>42720</c:v>
                </c:pt>
                <c:pt idx="504">
                  <c:v>42721</c:v>
                </c:pt>
                <c:pt idx="505">
                  <c:v>42722</c:v>
                </c:pt>
                <c:pt idx="506">
                  <c:v>42723</c:v>
                </c:pt>
                <c:pt idx="507">
                  <c:v>42724</c:v>
                </c:pt>
                <c:pt idx="508">
                  <c:v>42725</c:v>
                </c:pt>
                <c:pt idx="509">
                  <c:v>42726</c:v>
                </c:pt>
                <c:pt idx="510">
                  <c:v>42727</c:v>
                </c:pt>
                <c:pt idx="511">
                  <c:v>42728</c:v>
                </c:pt>
                <c:pt idx="512">
                  <c:v>42729</c:v>
                </c:pt>
                <c:pt idx="513">
                  <c:v>42730</c:v>
                </c:pt>
                <c:pt idx="514">
                  <c:v>42731</c:v>
                </c:pt>
                <c:pt idx="515">
                  <c:v>42732</c:v>
                </c:pt>
                <c:pt idx="516">
                  <c:v>42733</c:v>
                </c:pt>
                <c:pt idx="517">
                  <c:v>42734</c:v>
                </c:pt>
                <c:pt idx="518">
                  <c:v>42735</c:v>
                </c:pt>
                <c:pt idx="519">
                  <c:v>42736</c:v>
                </c:pt>
                <c:pt idx="520">
                  <c:v>42737</c:v>
                </c:pt>
                <c:pt idx="521">
                  <c:v>42738</c:v>
                </c:pt>
                <c:pt idx="522">
                  <c:v>42739</c:v>
                </c:pt>
                <c:pt idx="523">
                  <c:v>42740</c:v>
                </c:pt>
                <c:pt idx="524">
                  <c:v>42741</c:v>
                </c:pt>
                <c:pt idx="525">
                  <c:v>42742</c:v>
                </c:pt>
                <c:pt idx="526">
                  <c:v>42743</c:v>
                </c:pt>
                <c:pt idx="527">
                  <c:v>42744</c:v>
                </c:pt>
                <c:pt idx="528">
                  <c:v>42745</c:v>
                </c:pt>
                <c:pt idx="529">
                  <c:v>42746</c:v>
                </c:pt>
                <c:pt idx="530">
                  <c:v>42747</c:v>
                </c:pt>
                <c:pt idx="531">
                  <c:v>42748</c:v>
                </c:pt>
                <c:pt idx="532">
                  <c:v>42749</c:v>
                </c:pt>
                <c:pt idx="533">
                  <c:v>42750</c:v>
                </c:pt>
                <c:pt idx="534">
                  <c:v>42751</c:v>
                </c:pt>
                <c:pt idx="535">
                  <c:v>42752</c:v>
                </c:pt>
                <c:pt idx="536">
                  <c:v>42753</c:v>
                </c:pt>
                <c:pt idx="537">
                  <c:v>42754</c:v>
                </c:pt>
                <c:pt idx="538">
                  <c:v>42755</c:v>
                </c:pt>
                <c:pt idx="539">
                  <c:v>42756</c:v>
                </c:pt>
                <c:pt idx="540">
                  <c:v>42757</c:v>
                </c:pt>
                <c:pt idx="541">
                  <c:v>42758</c:v>
                </c:pt>
                <c:pt idx="542">
                  <c:v>42759</c:v>
                </c:pt>
                <c:pt idx="543">
                  <c:v>42760</c:v>
                </c:pt>
                <c:pt idx="544">
                  <c:v>42761</c:v>
                </c:pt>
                <c:pt idx="545">
                  <c:v>42762</c:v>
                </c:pt>
                <c:pt idx="546">
                  <c:v>42763</c:v>
                </c:pt>
                <c:pt idx="547">
                  <c:v>42764</c:v>
                </c:pt>
                <c:pt idx="548">
                  <c:v>42765</c:v>
                </c:pt>
                <c:pt idx="549">
                  <c:v>42766</c:v>
                </c:pt>
                <c:pt idx="550">
                  <c:v>42767</c:v>
                </c:pt>
                <c:pt idx="551">
                  <c:v>42768</c:v>
                </c:pt>
                <c:pt idx="552">
                  <c:v>42769</c:v>
                </c:pt>
                <c:pt idx="553">
                  <c:v>42770</c:v>
                </c:pt>
                <c:pt idx="554">
                  <c:v>42771</c:v>
                </c:pt>
                <c:pt idx="555">
                  <c:v>42772</c:v>
                </c:pt>
                <c:pt idx="556">
                  <c:v>42773</c:v>
                </c:pt>
                <c:pt idx="557">
                  <c:v>42774</c:v>
                </c:pt>
                <c:pt idx="558">
                  <c:v>42775</c:v>
                </c:pt>
                <c:pt idx="559">
                  <c:v>42776</c:v>
                </c:pt>
                <c:pt idx="560">
                  <c:v>42777</c:v>
                </c:pt>
                <c:pt idx="561">
                  <c:v>42778</c:v>
                </c:pt>
                <c:pt idx="562">
                  <c:v>42779</c:v>
                </c:pt>
                <c:pt idx="563">
                  <c:v>42780</c:v>
                </c:pt>
                <c:pt idx="564">
                  <c:v>42781</c:v>
                </c:pt>
                <c:pt idx="565">
                  <c:v>42782</c:v>
                </c:pt>
                <c:pt idx="566">
                  <c:v>42783</c:v>
                </c:pt>
                <c:pt idx="567">
                  <c:v>42784</c:v>
                </c:pt>
                <c:pt idx="568">
                  <c:v>42785</c:v>
                </c:pt>
                <c:pt idx="569">
                  <c:v>42786</c:v>
                </c:pt>
                <c:pt idx="570">
                  <c:v>42787</c:v>
                </c:pt>
                <c:pt idx="571">
                  <c:v>42788</c:v>
                </c:pt>
                <c:pt idx="572">
                  <c:v>42789</c:v>
                </c:pt>
                <c:pt idx="573">
                  <c:v>42790</c:v>
                </c:pt>
                <c:pt idx="574">
                  <c:v>42791</c:v>
                </c:pt>
                <c:pt idx="575">
                  <c:v>42792</c:v>
                </c:pt>
                <c:pt idx="576">
                  <c:v>42793</c:v>
                </c:pt>
                <c:pt idx="577">
                  <c:v>42794</c:v>
                </c:pt>
                <c:pt idx="578">
                  <c:v>42795</c:v>
                </c:pt>
                <c:pt idx="579">
                  <c:v>42796</c:v>
                </c:pt>
                <c:pt idx="580">
                  <c:v>42797</c:v>
                </c:pt>
                <c:pt idx="581">
                  <c:v>42798</c:v>
                </c:pt>
                <c:pt idx="582">
                  <c:v>42799</c:v>
                </c:pt>
                <c:pt idx="583">
                  <c:v>42800</c:v>
                </c:pt>
                <c:pt idx="584">
                  <c:v>42801</c:v>
                </c:pt>
                <c:pt idx="585">
                  <c:v>42802</c:v>
                </c:pt>
                <c:pt idx="586">
                  <c:v>42803</c:v>
                </c:pt>
                <c:pt idx="587">
                  <c:v>42804</c:v>
                </c:pt>
                <c:pt idx="588">
                  <c:v>42805</c:v>
                </c:pt>
                <c:pt idx="589">
                  <c:v>42806</c:v>
                </c:pt>
                <c:pt idx="590">
                  <c:v>42807</c:v>
                </c:pt>
                <c:pt idx="591">
                  <c:v>42808</c:v>
                </c:pt>
                <c:pt idx="592">
                  <c:v>42809</c:v>
                </c:pt>
                <c:pt idx="593">
                  <c:v>42810</c:v>
                </c:pt>
                <c:pt idx="594">
                  <c:v>42811</c:v>
                </c:pt>
                <c:pt idx="595">
                  <c:v>42812</c:v>
                </c:pt>
                <c:pt idx="596">
                  <c:v>42813</c:v>
                </c:pt>
                <c:pt idx="597">
                  <c:v>42814</c:v>
                </c:pt>
                <c:pt idx="598">
                  <c:v>42815</c:v>
                </c:pt>
                <c:pt idx="599">
                  <c:v>42816</c:v>
                </c:pt>
                <c:pt idx="600">
                  <c:v>42817</c:v>
                </c:pt>
                <c:pt idx="601">
                  <c:v>42818</c:v>
                </c:pt>
                <c:pt idx="602">
                  <c:v>42819</c:v>
                </c:pt>
                <c:pt idx="603">
                  <c:v>42820</c:v>
                </c:pt>
                <c:pt idx="604">
                  <c:v>42821</c:v>
                </c:pt>
                <c:pt idx="605">
                  <c:v>42822</c:v>
                </c:pt>
                <c:pt idx="606">
                  <c:v>42823</c:v>
                </c:pt>
                <c:pt idx="607">
                  <c:v>42824</c:v>
                </c:pt>
                <c:pt idx="608">
                  <c:v>42825</c:v>
                </c:pt>
                <c:pt idx="609">
                  <c:v>42826</c:v>
                </c:pt>
                <c:pt idx="610">
                  <c:v>42827</c:v>
                </c:pt>
                <c:pt idx="611">
                  <c:v>42828</c:v>
                </c:pt>
                <c:pt idx="612">
                  <c:v>42829</c:v>
                </c:pt>
                <c:pt idx="613">
                  <c:v>42830</c:v>
                </c:pt>
                <c:pt idx="614">
                  <c:v>42831</c:v>
                </c:pt>
                <c:pt idx="615">
                  <c:v>42832</c:v>
                </c:pt>
                <c:pt idx="616">
                  <c:v>42833</c:v>
                </c:pt>
                <c:pt idx="617">
                  <c:v>42834</c:v>
                </c:pt>
                <c:pt idx="618">
                  <c:v>42835</c:v>
                </c:pt>
                <c:pt idx="619">
                  <c:v>42836</c:v>
                </c:pt>
                <c:pt idx="620">
                  <c:v>42837</c:v>
                </c:pt>
                <c:pt idx="621">
                  <c:v>42838</c:v>
                </c:pt>
                <c:pt idx="622">
                  <c:v>42839</c:v>
                </c:pt>
                <c:pt idx="623">
                  <c:v>42840</c:v>
                </c:pt>
                <c:pt idx="624">
                  <c:v>42841</c:v>
                </c:pt>
                <c:pt idx="625">
                  <c:v>42842</c:v>
                </c:pt>
                <c:pt idx="626">
                  <c:v>42843</c:v>
                </c:pt>
                <c:pt idx="627">
                  <c:v>42844</c:v>
                </c:pt>
                <c:pt idx="628">
                  <c:v>42845</c:v>
                </c:pt>
                <c:pt idx="629">
                  <c:v>42846</c:v>
                </c:pt>
                <c:pt idx="630">
                  <c:v>42847</c:v>
                </c:pt>
                <c:pt idx="631">
                  <c:v>42848</c:v>
                </c:pt>
                <c:pt idx="632">
                  <c:v>42849</c:v>
                </c:pt>
                <c:pt idx="633">
                  <c:v>42850</c:v>
                </c:pt>
                <c:pt idx="634">
                  <c:v>42851</c:v>
                </c:pt>
                <c:pt idx="635">
                  <c:v>42852</c:v>
                </c:pt>
                <c:pt idx="636">
                  <c:v>42853</c:v>
                </c:pt>
                <c:pt idx="637">
                  <c:v>42854</c:v>
                </c:pt>
                <c:pt idx="638">
                  <c:v>42855</c:v>
                </c:pt>
                <c:pt idx="639">
                  <c:v>42856</c:v>
                </c:pt>
                <c:pt idx="640">
                  <c:v>42857</c:v>
                </c:pt>
                <c:pt idx="641">
                  <c:v>42858</c:v>
                </c:pt>
                <c:pt idx="642">
                  <c:v>42859</c:v>
                </c:pt>
                <c:pt idx="643">
                  <c:v>42860</c:v>
                </c:pt>
                <c:pt idx="644">
                  <c:v>42861</c:v>
                </c:pt>
                <c:pt idx="645">
                  <c:v>42862</c:v>
                </c:pt>
                <c:pt idx="646">
                  <c:v>42863</c:v>
                </c:pt>
                <c:pt idx="647">
                  <c:v>42864</c:v>
                </c:pt>
                <c:pt idx="648">
                  <c:v>42865</c:v>
                </c:pt>
                <c:pt idx="649">
                  <c:v>42866</c:v>
                </c:pt>
                <c:pt idx="650">
                  <c:v>42867</c:v>
                </c:pt>
                <c:pt idx="651">
                  <c:v>42868</c:v>
                </c:pt>
                <c:pt idx="652">
                  <c:v>42869</c:v>
                </c:pt>
                <c:pt idx="653">
                  <c:v>42870</c:v>
                </c:pt>
                <c:pt idx="654">
                  <c:v>42871</c:v>
                </c:pt>
                <c:pt idx="655">
                  <c:v>42872</c:v>
                </c:pt>
                <c:pt idx="656">
                  <c:v>42873</c:v>
                </c:pt>
                <c:pt idx="657">
                  <c:v>42874</c:v>
                </c:pt>
                <c:pt idx="658">
                  <c:v>42875</c:v>
                </c:pt>
                <c:pt idx="659">
                  <c:v>42876</c:v>
                </c:pt>
                <c:pt idx="660">
                  <c:v>42877</c:v>
                </c:pt>
                <c:pt idx="661">
                  <c:v>42878</c:v>
                </c:pt>
                <c:pt idx="662">
                  <c:v>42879</c:v>
                </c:pt>
                <c:pt idx="663">
                  <c:v>42880</c:v>
                </c:pt>
                <c:pt idx="664">
                  <c:v>42881</c:v>
                </c:pt>
                <c:pt idx="665">
                  <c:v>42882</c:v>
                </c:pt>
                <c:pt idx="666">
                  <c:v>42883</c:v>
                </c:pt>
                <c:pt idx="667">
                  <c:v>42884</c:v>
                </c:pt>
                <c:pt idx="668">
                  <c:v>42885</c:v>
                </c:pt>
                <c:pt idx="669">
                  <c:v>42886</c:v>
                </c:pt>
                <c:pt idx="670">
                  <c:v>42887</c:v>
                </c:pt>
                <c:pt idx="671">
                  <c:v>42888</c:v>
                </c:pt>
                <c:pt idx="672">
                  <c:v>42889</c:v>
                </c:pt>
                <c:pt idx="673">
                  <c:v>42890</c:v>
                </c:pt>
                <c:pt idx="674">
                  <c:v>42891</c:v>
                </c:pt>
                <c:pt idx="675">
                  <c:v>42892</c:v>
                </c:pt>
                <c:pt idx="676">
                  <c:v>42893</c:v>
                </c:pt>
                <c:pt idx="677">
                  <c:v>42894</c:v>
                </c:pt>
                <c:pt idx="678">
                  <c:v>42895</c:v>
                </c:pt>
                <c:pt idx="679">
                  <c:v>42896</c:v>
                </c:pt>
                <c:pt idx="680">
                  <c:v>42897</c:v>
                </c:pt>
                <c:pt idx="681">
                  <c:v>42898</c:v>
                </c:pt>
                <c:pt idx="682">
                  <c:v>42899</c:v>
                </c:pt>
                <c:pt idx="683">
                  <c:v>42900</c:v>
                </c:pt>
                <c:pt idx="684">
                  <c:v>42901</c:v>
                </c:pt>
                <c:pt idx="685">
                  <c:v>42902</c:v>
                </c:pt>
                <c:pt idx="686">
                  <c:v>42903</c:v>
                </c:pt>
                <c:pt idx="687">
                  <c:v>42904</c:v>
                </c:pt>
                <c:pt idx="688">
                  <c:v>42905</c:v>
                </c:pt>
                <c:pt idx="689">
                  <c:v>42906</c:v>
                </c:pt>
                <c:pt idx="690">
                  <c:v>42907</c:v>
                </c:pt>
                <c:pt idx="691">
                  <c:v>42908</c:v>
                </c:pt>
                <c:pt idx="692">
                  <c:v>42909</c:v>
                </c:pt>
                <c:pt idx="693">
                  <c:v>42910</c:v>
                </c:pt>
                <c:pt idx="694">
                  <c:v>42911</c:v>
                </c:pt>
                <c:pt idx="695">
                  <c:v>42912</c:v>
                </c:pt>
                <c:pt idx="696">
                  <c:v>42913</c:v>
                </c:pt>
                <c:pt idx="697">
                  <c:v>42914</c:v>
                </c:pt>
                <c:pt idx="698">
                  <c:v>42915</c:v>
                </c:pt>
                <c:pt idx="699">
                  <c:v>42916</c:v>
                </c:pt>
                <c:pt idx="700">
                  <c:v>42917</c:v>
                </c:pt>
                <c:pt idx="701">
                  <c:v>42918</c:v>
                </c:pt>
                <c:pt idx="702">
                  <c:v>42919</c:v>
                </c:pt>
                <c:pt idx="703">
                  <c:v>42920</c:v>
                </c:pt>
                <c:pt idx="704">
                  <c:v>42921</c:v>
                </c:pt>
                <c:pt idx="705">
                  <c:v>42922</c:v>
                </c:pt>
                <c:pt idx="706">
                  <c:v>42923</c:v>
                </c:pt>
                <c:pt idx="707">
                  <c:v>42924</c:v>
                </c:pt>
                <c:pt idx="708">
                  <c:v>42925</c:v>
                </c:pt>
                <c:pt idx="709">
                  <c:v>42926</c:v>
                </c:pt>
                <c:pt idx="710">
                  <c:v>42927</c:v>
                </c:pt>
                <c:pt idx="711">
                  <c:v>42928</c:v>
                </c:pt>
                <c:pt idx="712">
                  <c:v>42929</c:v>
                </c:pt>
                <c:pt idx="713">
                  <c:v>42930</c:v>
                </c:pt>
                <c:pt idx="714">
                  <c:v>42931</c:v>
                </c:pt>
                <c:pt idx="715">
                  <c:v>42932</c:v>
                </c:pt>
                <c:pt idx="716">
                  <c:v>42933</c:v>
                </c:pt>
                <c:pt idx="717">
                  <c:v>42934</c:v>
                </c:pt>
                <c:pt idx="718">
                  <c:v>42935</c:v>
                </c:pt>
                <c:pt idx="719">
                  <c:v>42936</c:v>
                </c:pt>
                <c:pt idx="720">
                  <c:v>42937</c:v>
                </c:pt>
                <c:pt idx="721">
                  <c:v>42938</c:v>
                </c:pt>
                <c:pt idx="722">
                  <c:v>42939</c:v>
                </c:pt>
                <c:pt idx="723">
                  <c:v>42940</c:v>
                </c:pt>
                <c:pt idx="724">
                  <c:v>42941</c:v>
                </c:pt>
                <c:pt idx="725">
                  <c:v>42942</c:v>
                </c:pt>
                <c:pt idx="726">
                  <c:v>42943</c:v>
                </c:pt>
                <c:pt idx="727">
                  <c:v>42944</c:v>
                </c:pt>
                <c:pt idx="728">
                  <c:v>42945</c:v>
                </c:pt>
                <c:pt idx="729">
                  <c:v>42946</c:v>
                </c:pt>
                <c:pt idx="730">
                  <c:v>42947</c:v>
                </c:pt>
                <c:pt idx="731">
                  <c:v>42948</c:v>
                </c:pt>
                <c:pt idx="732">
                  <c:v>42949</c:v>
                </c:pt>
                <c:pt idx="733">
                  <c:v>42950</c:v>
                </c:pt>
                <c:pt idx="734">
                  <c:v>42951</c:v>
                </c:pt>
                <c:pt idx="735">
                  <c:v>42952</c:v>
                </c:pt>
                <c:pt idx="736">
                  <c:v>42953</c:v>
                </c:pt>
                <c:pt idx="737">
                  <c:v>42954</c:v>
                </c:pt>
                <c:pt idx="738">
                  <c:v>42955</c:v>
                </c:pt>
                <c:pt idx="739">
                  <c:v>42956</c:v>
                </c:pt>
                <c:pt idx="740">
                  <c:v>42957</c:v>
                </c:pt>
                <c:pt idx="741">
                  <c:v>42958</c:v>
                </c:pt>
                <c:pt idx="742">
                  <c:v>42959</c:v>
                </c:pt>
                <c:pt idx="743">
                  <c:v>42960</c:v>
                </c:pt>
                <c:pt idx="744">
                  <c:v>42961</c:v>
                </c:pt>
                <c:pt idx="745">
                  <c:v>42962</c:v>
                </c:pt>
                <c:pt idx="746">
                  <c:v>42963</c:v>
                </c:pt>
                <c:pt idx="747">
                  <c:v>42964</c:v>
                </c:pt>
                <c:pt idx="748">
                  <c:v>42965</c:v>
                </c:pt>
                <c:pt idx="749">
                  <c:v>42966</c:v>
                </c:pt>
                <c:pt idx="750">
                  <c:v>42967</c:v>
                </c:pt>
                <c:pt idx="751">
                  <c:v>42968</c:v>
                </c:pt>
                <c:pt idx="752">
                  <c:v>42969</c:v>
                </c:pt>
                <c:pt idx="753">
                  <c:v>42970</c:v>
                </c:pt>
                <c:pt idx="754">
                  <c:v>42971</c:v>
                </c:pt>
                <c:pt idx="755">
                  <c:v>42972</c:v>
                </c:pt>
                <c:pt idx="756">
                  <c:v>42973</c:v>
                </c:pt>
                <c:pt idx="757">
                  <c:v>42974</c:v>
                </c:pt>
                <c:pt idx="758">
                  <c:v>42975</c:v>
                </c:pt>
                <c:pt idx="759">
                  <c:v>42976</c:v>
                </c:pt>
                <c:pt idx="760">
                  <c:v>42977</c:v>
                </c:pt>
                <c:pt idx="761">
                  <c:v>42978</c:v>
                </c:pt>
                <c:pt idx="762">
                  <c:v>42979</c:v>
                </c:pt>
                <c:pt idx="763">
                  <c:v>42980</c:v>
                </c:pt>
                <c:pt idx="764">
                  <c:v>42981</c:v>
                </c:pt>
                <c:pt idx="765">
                  <c:v>42982</c:v>
                </c:pt>
                <c:pt idx="766">
                  <c:v>42983</c:v>
                </c:pt>
                <c:pt idx="767">
                  <c:v>42984</c:v>
                </c:pt>
                <c:pt idx="768">
                  <c:v>42985</c:v>
                </c:pt>
                <c:pt idx="769">
                  <c:v>42986</c:v>
                </c:pt>
                <c:pt idx="770">
                  <c:v>42987</c:v>
                </c:pt>
                <c:pt idx="771">
                  <c:v>42988</c:v>
                </c:pt>
                <c:pt idx="772">
                  <c:v>42989</c:v>
                </c:pt>
                <c:pt idx="773">
                  <c:v>42990</c:v>
                </c:pt>
                <c:pt idx="774">
                  <c:v>42991</c:v>
                </c:pt>
                <c:pt idx="775">
                  <c:v>42992</c:v>
                </c:pt>
                <c:pt idx="776">
                  <c:v>42993</c:v>
                </c:pt>
                <c:pt idx="777">
                  <c:v>42994</c:v>
                </c:pt>
                <c:pt idx="778">
                  <c:v>42995</c:v>
                </c:pt>
                <c:pt idx="779">
                  <c:v>42996</c:v>
                </c:pt>
                <c:pt idx="780">
                  <c:v>42997</c:v>
                </c:pt>
                <c:pt idx="781">
                  <c:v>42998</c:v>
                </c:pt>
                <c:pt idx="782">
                  <c:v>42999</c:v>
                </c:pt>
                <c:pt idx="783">
                  <c:v>43000</c:v>
                </c:pt>
                <c:pt idx="784">
                  <c:v>43001</c:v>
                </c:pt>
                <c:pt idx="785">
                  <c:v>43002</c:v>
                </c:pt>
                <c:pt idx="786">
                  <c:v>43003</c:v>
                </c:pt>
                <c:pt idx="787">
                  <c:v>43004</c:v>
                </c:pt>
                <c:pt idx="788">
                  <c:v>43005</c:v>
                </c:pt>
                <c:pt idx="789">
                  <c:v>43006</c:v>
                </c:pt>
                <c:pt idx="790">
                  <c:v>43007</c:v>
                </c:pt>
                <c:pt idx="791">
                  <c:v>43008</c:v>
                </c:pt>
                <c:pt idx="792">
                  <c:v>43009</c:v>
                </c:pt>
                <c:pt idx="793">
                  <c:v>43010</c:v>
                </c:pt>
                <c:pt idx="794">
                  <c:v>43011</c:v>
                </c:pt>
                <c:pt idx="795">
                  <c:v>43012</c:v>
                </c:pt>
                <c:pt idx="796">
                  <c:v>43013</c:v>
                </c:pt>
                <c:pt idx="797">
                  <c:v>43014</c:v>
                </c:pt>
                <c:pt idx="798">
                  <c:v>43015</c:v>
                </c:pt>
                <c:pt idx="799">
                  <c:v>43016</c:v>
                </c:pt>
                <c:pt idx="800">
                  <c:v>43017</c:v>
                </c:pt>
                <c:pt idx="801">
                  <c:v>43018</c:v>
                </c:pt>
                <c:pt idx="802">
                  <c:v>43019</c:v>
                </c:pt>
                <c:pt idx="803">
                  <c:v>43020</c:v>
                </c:pt>
                <c:pt idx="804">
                  <c:v>43021</c:v>
                </c:pt>
                <c:pt idx="805">
                  <c:v>43022</c:v>
                </c:pt>
                <c:pt idx="806">
                  <c:v>43023</c:v>
                </c:pt>
                <c:pt idx="807">
                  <c:v>43024</c:v>
                </c:pt>
                <c:pt idx="808">
                  <c:v>43025</c:v>
                </c:pt>
                <c:pt idx="809">
                  <c:v>43026</c:v>
                </c:pt>
                <c:pt idx="810">
                  <c:v>43027</c:v>
                </c:pt>
                <c:pt idx="811">
                  <c:v>43028</c:v>
                </c:pt>
                <c:pt idx="812">
                  <c:v>43029</c:v>
                </c:pt>
                <c:pt idx="813">
                  <c:v>43030</c:v>
                </c:pt>
                <c:pt idx="814">
                  <c:v>43031</c:v>
                </c:pt>
                <c:pt idx="815">
                  <c:v>43032</c:v>
                </c:pt>
                <c:pt idx="816">
                  <c:v>43033</c:v>
                </c:pt>
                <c:pt idx="817">
                  <c:v>43034</c:v>
                </c:pt>
                <c:pt idx="818">
                  <c:v>43035</c:v>
                </c:pt>
                <c:pt idx="819">
                  <c:v>43036</c:v>
                </c:pt>
                <c:pt idx="820">
                  <c:v>43037</c:v>
                </c:pt>
                <c:pt idx="821">
                  <c:v>43038</c:v>
                </c:pt>
                <c:pt idx="822">
                  <c:v>43039</c:v>
                </c:pt>
                <c:pt idx="823">
                  <c:v>43040</c:v>
                </c:pt>
                <c:pt idx="824">
                  <c:v>43041</c:v>
                </c:pt>
                <c:pt idx="825">
                  <c:v>43042</c:v>
                </c:pt>
                <c:pt idx="826">
                  <c:v>43043</c:v>
                </c:pt>
                <c:pt idx="827">
                  <c:v>43044</c:v>
                </c:pt>
                <c:pt idx="828">
                  <c:v>43045</c:v>
                </c:pt>
                <c:pt idx="829">
                  <c:v>43046</c:v>
                </c:pt>
                <c:pt idx="830">
                  <c:v>43047</c:v>
                </c:pt>
                <c:pt idx="831">
                  <c:v>43048</c:v>
                </c:pt>
                <c:pt idx="832">
                  <c:v>43049</c:v>
                </c:pt>
                <c:pt idx="833">
                  <c:v>43050</c:v>
                </c:pt>
                <c:pt idx="834">
                  <c:v>43051</c:v>
                </c:pt>
                <c:pt idx="835">
                  <c:v>43052</c:v>
                </c:pt>
                <c:pt idx="836">
                  <c:v>43053</c:v>
                </c:pt>
                <c:pt idx="837">
                  <c:v>43054</c:v>
                </c:pt>
                <c:pt idx="838">
                  <c:v>43055</c:v>
                </c:pt>
                <c:pt idx="839">
                  <c:v>43056</c:v>
                </c:pt>
                <c:pt idx="840">
                  <c:v>43057</c:v>
                </c:pt>
                <c:pt idx="841">
                  <c:v>43058</c:v>
                </c:pt>
                <c:pt idx="842">
                  <c:v>43059</c:v>
                </c:pt>
                <c:pt idx="843">
                  <c:v>43060</c:v>
                </c:pt>
                <c:pt idx="844">
                  <c:v>43061</c:v>
                </c:pt>
                <c:pt idx="845">
                  <c:v>43062</c:v>
                </c:pt>
                <c:pt idx="846">
                  <c:v>43063</c:v>
                </c:pt>
                <c:pt idx="847">
                  <c:v>43064</c:v>
                </c:pt>
                <c:pt idx="848">
                  <c:v>43065</c:v>
                </c:pt>
                <c:pt idx="849">
                  <c:v>43066</c:v>
                </c:pt>
                <c:pt idx="850">
                  <c:v>43067</c:v>
                </c:pt>
                <c:pt idx="851">
                  <c:v>43068</c:v>
                </c:pt>
                <c:pt idx="852">
                  <c:v>43069</c:v>
                </c:pt>
                <c:pt idx="853">
                  <c:v>43070</c:v>
                </c:pt>
                <c:pt idx="854">
                  <c:v>43071</c:v>
                </c:pt>
                <c:pt idx="855">
                  <c:v>43072</c:v>
                </c:pt>
                <c:pt idx="856">
                  <c:v>43073</c:v>
                </c:pt>
                <c:pt idx="857">
                  <c:v>43074</c:v>
                </c:pt>
                <c:pt idx="858">
                  <c:v>43075</c:v>
                </c:pt>
                <c:pt idx="859">
                  <c:v>43076</c:v>
                </c:pt>
                <c:pt idx="860">
                  <c:v>43077</c:v>
                </c:pt>
                <c:pt idx="861">
                  <c:v>43078</c:v>
                </c:pt>
                <c:pt idx="862">
                  <c:v>43079</c:v>
                </c:pt>
                <c:pt idx="863">
                  <c:v>43080</c:v>
                </c:pt>
                <c:pt idx="864">
                  <c:v>43081</c:v>
                </c:pt>
                <c:pt idx="865">
                  <c:v>43082</c:v>
                </c:pt>
                <c:pt idx="866">
                  <c:v>43083</c:v>
                </c:pt>
                <c:pt idx="867">
                  <c:v>43084</c:v>
                </c:pt>
                <c:pt idx="868">
                  <c:v>43085</c:v>
                </c:pt>
                <c:pt idx="869">
                  <c:v>43086</c:v>
                </c:pt>
                <c:pt idx="870">
                  <c:v>43087</c:v>
                </c:pt>
                <c:pt idx="871">
                  <c:v>43088</c:v>
                </c:pt>
                <c:pt idx="872">
                  <c:v>43089</c:v>
                </c:pt>
                <c:pt idx="873">
                  <c:v>43090</c:v>
                </c:pt>
                <c:pt idx="874">
                  <c:v>43091</c:v>
                </c:pt>
                <c:pt idx="875">
                  <c:v>43092</c:v>
                </c:pt>
                <c:pt idx="876">
                  <c:v>43093</c:v>
                </c:pt>
                <c:pt idx="877">
                  <c:v>43094</c:v>
                </c:pt>
                <c:pt idx="878">
                  <c:v>43095</c:v>
                </c:pt>
                <c:pt idx="879">
                  <c:v>43096</c:v>
                </c:pt>
                <c:pt idx="880">
                  <c:v>43097</c:v>
                </c:pt>
                <c:pt idx="881">
                  <c:v>43098</c:v>
                </c:pt>
                <c:pt idx="882">
                  <c:v>43099</c:v>
                </c:pt>
                <c:pt idx="883">
                  <c:v>43100</c:v>
                </c:pt>
                <c:pt idx="884">
                  <c:v>43101</c:v>
                </c:pt>
                <c:pt idx="885">
                  <c:v>43102</c:v>
                </c:pt>
                <c:pt idx="886">
                  <c:v>43103</c:v>
                </c:pt>
                <c:pt idx="887">
                  <c:v>43104</c:v>
                </c:pt>
                <c:pt idx="888">
                  <c:v>43105</c:v>
                </c:pt>
                <c:pt idx="889">
                  <c:v>43106</c:v>
                </c:pt>
                <c:pt idx="890">
                  <c:v>43107</c:v>
                </c:pt>
                <c:pt idx="891">
                  <c:v>43108</c:v>
                </c:pt>
                <c:pt idx="892">
                  <c:v>43109</c:v>
                </c:pt>
                <c:pt idx="893">
                  <c:v>43110</c:v>
                </c:pt>
                <c:pt idx="894">
                  <c:v>43111</c:v>
                </c:pt>
                <c:pt idx="895">
                  <c:v>43112</c:v>
                </c:pt>
                <c:pt idx="896">
                  <c:v>43113</c:v>
                </c:pt>
                <c:pt idx="897">
                  <c:v>43114</c:v>
                </c:pt>
                <c:pt idx="898">
                  <c:v>43115</c:v>
                </c:pt>
                <c:pt idx="899">
                  <c:v>43116</c:v>
                </c:pt>
                <c:pt idx="900">
                  <c:v>43117</c:v>
                </c:pt>
                <c:pt idx="901">
                  <c:v>43118</c:v>
                </c:pt>
                <c:pt idx="902">
                  <c:v>43119</c:v>
                </c:pt>
                <c:pt idx="903">
                  <c:v>43120</c:v>
                </c:pt>
                <c:pt idx="904">
                  <c:v>43121</c:v>
                </c:pt>
                <c:pt idx="905">
                  <c:v>43122</c:v>
                </c:pt>
                <c:pt idx="906">
                  <c:v>43123</c:v>
                </c:pt>
                <c:pt idx="907">
                  <c:v>43124</c:v>
                </c:pt>
                <c:pt idx="908">
                  <c:v>43125</c:v>
                </c:pt>
                <c:pt idx="909">
                  <c:v>43126</c:v>
                </c:pt>
                <c:pt idx="910">
                  <c:v>43127</c:v>
                </c:pt>
                <c:pt idx="911">
                  <c:v>43128</c:v>
                </c:pt>
                <c:pt idx="912">
                  <c:v>43129</c:v>
                </c:pt>
                <c:pt idx="913">
                  <c:v>43130</c:v>
                </c:pt>
                <c:pt idx="914">
                  <c:v>43131</c:v>
                </c:pt>
                <c:pt idx="915">
                  <c:v>43132</c:v>
                </c:pt>
                <c:pt idx="916">
                  <c:v>43133</c:v>
                </c:pt>
                <c:pt idx="917">
                  <c:v>43134</c:v>
                </c:pt>
                <c:pt idx="918">
                  <c:v>43135</c:v>
                </c:pt>
                <c:pt idx="919">
                  <c:v>43136</c:v>
                </c:pt>
                <c:pt idx="920">
                  <c:v>43137</c:v>
                </c:pt>
                <c:pt idx="921">
                  <c:v>43138</c:v>
                </c:pt>
                <c:pt idx="922">
                  <c:v>43139</c:v>
                </c:pt>
                <c:pt idx="923">
                  <c:v>43140</c:v>
                </c:pt>
                <c:pt idx="924">
                  <c:v>43141</c:v>
                </c:pt>
                <c:pt idx="925">
                  <c:v>43142</c:v>
                </c:pt>
                <c:pt idx="926">
                  <c:v>43143</c:v>
                </c:pt>
                <c:pt idx="927">
                  <c:v>43144</c:v>
                </c:pt>
                <c:pt idx="928">
                  <c:v>43145</c:v>
                </c:pt>
                <c:pt idx="929">
                  <c:v>43146</c:v>
                </c:pt>
                <c:pt idx="930">
                  <c:v>43147</c:v>
                </c:pt>
                <c:pt idx="931">
                  <c:v>43148</c:v>
                </c:pt>
                <c:pt idx="932">
                  <c:v>43149</c:v>
                </c:pt>
                <c:pt idx="933">
                  <c:v>43150</c:v>
                </c:pt>
                <c:pt idx="934">
                  <c:v>43151</c:v>
                </c:pt>
                <c:pt idx="935">
                  <c:v>43152</c:v>
                </c:pt>
                <c:pt idx="936">
                  <c:v>43153</c:v>
                </c:pt>
                <c:pt idx="937">
                  <c:v>43154</c:v>
                </c:pt>
                <c:pt idx="938">
                  <c:v>43155</c:v>
                </c:pt>
                <c:pt idx="939">
                  <c:v>43156</c:v>
                </c:pt>
                <c:pt idx="940">
                  <c:v>43157</c:v>
                </c:pt>
                <c:pt idx="941">
                  <c:v>43158</c:v>
                </c:pt>
                <c:pt idx="942">
                  <c:v>43159</c:v>
                </c:pt>
                <c:pt idx="943">
                  <c:v>43160</c:v>
                </c:pt>
                <c:pt idx="944">
                  <c:v>43161</c:v>
                </c:pt>
                <c:pt idx="945">
                  <c:v>43162</c:v>
                </c:pt>
                <c:pt idx="946">
                  <c:v>43163</c:v>
                </c:pt>
                <c:pt idx="947">
                  <c:v>43164</c:v>
                </c:pt>
                <c:pt idx="948">
                  <c:v>43165</c:v>
                </c:pt>
                <c:pt idx="949">
                  <c:v>43166</c:v>
                </c:pt>
                <c:pt idx="950">
                  <c:v>43167</c:v>
                </c:pt>
                <c:pt idx="951">
                  <c:v>43168</c:v>
                </c:pt>
                <c:pt idx="952">
                  <c:v>43169</c:v>
                </c:pt>
                <c:pt idx="953">
                  <c:v>43170</c:v>
                </c:pt>
                <c:pt idx="954">
                  <c:v>43171</c:v>
                </c:pt>
                <c:pt idx="955">
                  <c:v>43172</c:v>
                </c:pt>
                <c:pt idx="956">
                  <c:v>43173</c:v>
                </c:pt>
                <c:pt idx="957">
                  <c:v>43174</c:v>
                </c:pt>
                <c:pt idx="958">
                  <c:v>43175</c:v>
                </c:pt>
                <c:pt idx="959">
                  <c:v>43176</c:v>
                </c:pt>
                <c:pt idx="960">
                  <c:v>43177</c:v>
                </c:pt>
                <c:pt idx="961">
                  <c:v>43178</c:v>
                </c:pt>
                <c:pt idx="962">
                  <c:v>43179</c:v>
                </c:pt>
                <c:pt idx="963">
                  <c:v>43180</c:v>
                </c:pt>
                <c:pt idx="964">
                  <c:v>43181</c:v>
                </c:pt>
                <c:pt idx="965">
                  <c:v>43182</c:v>
                </c:pt>
                <c:pt idx="966">
                  <c:v>43183</c:v>
                </c:pt>
                <c:pt idx="967">
                  <c:v>43184</c:v>
                </c:pt>
                <c:pt idx="968">
                  <c:v>43185</c:v>
                </c:pt>
                <c:pt idx="969">
                  <c:v>43186</c:v>
                </c:pt>
                <c:pt idx="970">
                  <c:v>43187</c:v>
                </c:pt>
                <c:pt idx="971">
                  <c:v>43188</c:v>
                </c:pt>
                <c:pt idx="972">
                  <c:v>43189</c:v>
                </c:pt>
                <c:pt idx="973">
                  <c:v>43190</c:v>
                </c:pt>
                <c:pt idx="974">
                  <c:v>43191</c:v>
                </c:pt>
                <c:pt idx="975">
                  <c:v>43192</c:v>
                </c:pt>
                <c:pt idx="976">
                  <c:v>43193</c:v>
                </c:pt>
                <c:pt idx="977">
                  <c:v>43194</c:v>
                </c:pt>
                <c:pt idx="978">
                  <c:v>43195</c:v>
                </c:pt>
                <c:pt idx="979">
                  <c:v>43196</c:v>
                </c:pt>
                <c:pt idx="980">
                  <c:v>43197</c:v>
                </c:pt>
                <c:pt idx="981">
                  <c:v>43198</c:v>
                </c:pt>
                <c:pt idx="982">
                  <c:v>43199</c:v>
                </c:pt>
                <c:pt idx="983">
                  <c:v>43200</c:v>
                </c:pt>
                <c:pt idx="984">
                  <c:v>43201</c:v>
                </c:pt>
                <c:pt idx="985">
                  <c:v>43202</c:v>
                </c:pt>
                <c:pt idx="986">
                  <c:v>43203</c:v>
                </c:pt>
                <c:pt idx="987">
                  <c:v>43204</c:v>
                </c:pt>
                <c:pt idx="988">
                  <c:v>43205</c:v>
                </c:pt>
                <c:pt idx="989">
                  <c:v>43206</c:v>
                </c:pt>
                <c:pt idx="990">
                  <c:v>43207</c:v>
                </c:pt>
                <c:pt idx="991">
                  <c:v>43208</c:v>
                </c:pt>
                <c:pt idx="992">
                  <c:v>43209</c:v>
                </c:pt>
                <c:pt idx="993">
                  <c:v>43210</c:v>
                </c:pt>
                <c:pt idx="994">
                  <c:v>43211</c:v>
                </c:pt>
                <c:pt idx="995">
                  <c:v>43212</c:v>
                </c:pt>
                <c:pt idx="996">
                  <c:v>43213</c:v>
                </c:pt>
                <c:pt idx="997">
                  <c:v>43214</c:v>
                </c:pt>
                <c:pt idx="998">
                  <c:v>43215</c:v>
                </c:pt>
                <c:pt idx="999">
                  <c:v>43216</c:v>
                </c:pt>
                <c:pt idx="1000">
                  <c:v>43217</c:v>
                </c:pt>
                <c:pt idx="1001">
                  <c:v>43218</c:v>
                </c:pt>
                <c:pt idx="1002">
                  <c:v>43219</c:v>
                </c:pt>
                <c:pt idx="1003">
                  <c:v>43220</c:v>
                </c:pt>
                <c:pt idx="1004">
                  <c:v>43221</c:v>
                </c:pt>
                <c:pt idx="1005">
                  <c:v>43222</c:v>
                </c:pt>
                <c:pt idx="1006">
                  <c:v>43223</c:v>
                </c:pt>
                <c:pt idx="1007">
                  <c:v>43224</c:v>
                </c:pt>
                <c:pt idx="1008">
                  <c:v>43225</c:v>
                </c:pt>
                <c:pt idx="1009">
                  <c:v>43226</c:v>
                </c:pt>
                <c:pt idx="1010">
                  <c:v>43227</c:v>
                </c:pt>
                <c:pt idx="1011">
                  <c:v>43228</c:v>
                </c:pt>
                <c:pt idx="1012">
                  <c:v>43229</c:v>
                </c:pt>
                <c:pt idx="1013">
                  <c:v>43230</c:v>
                </c:pt>
                <c:pt idx="1014">
                  <c:v>43231</c:v>
                </c:pt>
                <c:pt idx="1015">
                  <c:v>43232</c:v>
                </c:pt>
                <c:pt idx="1016">
                  <c:v>43233</c:v>
                </c:pt>
                <c:pt idx="1017">
                  <c:v>43234</c:v>
                </c:pt>
                <c:pt idx="1018">
                  <c:v>43235</c:v>
                </c:pt>
                <c:pt idx="1019">
                  <c:v>43236</c:v>
                </c:pt>
                <c:pt idx="1020">
                  <c:v>43237</c:v>
                </c:pt>
                <c:pt idx="1021">
                  <c:v>43238</c:v>
                </c:pt>
                <c:pt idx="1022">
                  <c:v>43239</c:v>
                </c:pt>
                <c:pt idx="1023">
                  <c:v>43240</c:v>
                </c:pt>
                <c:pt idx="1024">
                  <c:v>43241</c:v>
                </c:pt>
                <c:pt idx="1025">
                  <c:v>43242</c:v>
                </c:pt>
                <c:pt idx="1026">
                  <c:v>43243</c:v>
                </c:pt>
                <c:pt idx="1027">
                  <c:v>43244</c:v>
                </c:pt>
                <c:pt idx="1028">
                  <c:v>43245</c:v>
                </c:pt>
                <c:pt idx="1029">
                  <c:v>43246</c:v>
                </c:pt>
                <c:pt idx="1030">
                  <c:v>43247</c:v>
                </c:pt>
                <c:pt idx="1031">
                  <c:v>43248</c:v>
                </c:pt>
                <c:pt idx="1032">
                  <c:v>43249</c:v>
                </c:pt>
                <c:pt idx="1033">
                  <c:v>43250</c:v>
                </c:pt>
                <c:pt idx="1034">
                  <c:v>43251</c:v>
                </c:pt>
                <c:pt idx="1035">
                  <c:v>43252</c:v>
                </c:pt>
                <c:pt idx="1036">
                  <c:v>43253</c:v>
                </c:pt>
                <c:pt idx="1037">
                  <c:v>43254</c:v>
                </c:pt>
                <c:pt idx="1038">
                  <c:v>43255</c:v>
                </c:pt>
                <c:pt idx="1039">
                  <c:v>43256</c:v>
                </c:pt>
                <c:pt idx="1040">
                  <c:v>43257</c:v>
                </c:pt>
                <c:pt idx="1041">
                  <c:v>43258</c:v>
                </c:pt>
                <c:pt idx="1042">
                  <c:v>43259</c:v>
                </c:pt>
                <c:pt idx="1043">
                  <c:v>43260</c:v>
                </c:pt>
                <c:pt idx="1044">
                  <c:v>43261</c:v>
                </c:pt>
                <c:pt idx="1045">
                  <c:v>43262</c:v>
                </c:pt>
                <c:pt idx="1046">
                  <c:v>43263</c:v>
                </c:pt>
                <c:pt idx="1047">
                  <c:v>43264</c:v>
                </c:pt>
                <c:pt idx="1048">
                  <c:v>43265</c:v>
                </c:pt>
                <c:pt idx="1049">
                  <c:v>43266</c:v>
                </c:pt>
                <c:pt idx="1050">
                  <c:v>43267</c:v>
                </c:pt>
                <c:pt idx="1051">
                  <c:v>43268</c:v>
                </c:pt>
                <c:pt idx="1052">
                  <c:v>43269</c:v>
                </c:pt>
                <c:pt idx="1053">
                  <c:v>43270</c:v>
                </c:pt>
                <c:pt idx="1054">
                  <c:v>43271</c:v>
                </c:pt>
                <c:pt idx="1055">
                  <c:v>43272</c:v>
                </c:pt>
                <c:pt idx="1056">
                  <c:v>43273</c:v>
                </c:pt>
                <c:pt idx="1057">
                  <c:v>43274</c:v>
                </c:pt>
                <c:pt idx="1058">
                  <c:v>43275</c:v>
                </c:pt>
                <c:pt idx="1059">
                  <c:v>43276</c:v>
                </c:pt>
                <c:pt idx="1060">
                  <c:v>43277</c:v>
                </c:pt>
                <c:pt idx="1061">
                  <c:v>43278</c:v>
                </c:pt>
                <c:pt idx="1062">
                  <c:v>43279</c:v>
                </c:pt>
                <c:pt idx="1063">
                  <c:v>43280</c:v>
                </c:pt>
                <c:pt idx="1064">
                  <c:v>43281</c:v>
                </c:pt>
                <c:pt idx="1065">
                  <c:v>43282</c:v>
                </c:pt>
                <c:pt idx="1066">
                  <c:v>43283</c:v>
                </c:pt>
                <c:pt idx="1067">
                  <c:v>43284</c:v>
                </c:pt>
                <c:pt idx="1068">
                  <c:v>43285</c:v>
                </c:pt>
                <c:pt idx="1069">
                  <c:v>43286</c:v>
                </c:pt>
                <c:pt idx="1070">
                  <c:v>43287</c:v>
                </c:pt>
                <c:pt idx="1071">
                  <c:v>43288</c:v>
                </c:pt>
                <c:pt idx="1072">
                  <c:v>43289</c:v>
                </c:pt>
                <c:pt idx="1073">
                  <c:v>43290</c:v>
                </c:pt>
                <c:pt idx="1074">
                  <c:v>43291</c:v>
                </c:pt>
                <c:pt idx="1075">
                  <c:v>43292</c:v>
                </c:pt>
                <c:pt idx="1076">
                  <c:v>43293</c:v>
                </c:pt>
                <c:pt idx="1077">
                  <c:v>43294</c:v>
                </c:pt>
                <c:pt idx="1078">
                  <c:v>43295</c:v>
                </c:pt>
                <c:pt idx="1079">
                  <c:v>43296</c:v>
                </c:pt>
                <c:pt idx="1080">
                  <c:v>43297</c:v>
                </c:pt>
                <c:pt idx="1081">
                  <c:v>43298</c:v>
                </c:pt>
                <c:pt idx="1082">
                  <c:v>43299</c:v>
                </c:pt>
                <c:pt idx="1083">
                  <c:v>43300</c:v>
                </c:pt>
                <c:pt idx="1084">
                  <c:v>43301</c:v>
                </c:pt>
                <c:pt idx="1085">
                  <c:v>43302</c:v>
                </c:pt>
                <c:pt idx="1086">
                  <c:v>43303</c:v>
                </c:pt>
                <c:pt idx="1087">
                  <c:v>43304</c:v>
                </c:pt>
                <c:pt idx="1088">
                  <c:v>43305</c:v>
                </c:pt>
                <c:pt idx="1089">
                  <c:v>43306</c:v>
                </c:pt>
                <c:pt idx="1090">
                  <c:v>43307</c:v>
                </c:pt>
                <c:pt idx="1091">
                  <c:v>43308</c:v>
                </c:pt>
                <c:pt idx="1092">
                  <c:v>43309</c:v>
                </c:pt>
                <c:pt idx="1093">
                  <c:v>43310</c:v>
                </c:pt>
                <c:pt idx="1094">
                  <c:v>43311</c:v>
                </c:pt>
                <c:pt idx="1095">
                  <c:v>43312</c:v>
                </c:pt>
                <c:pt idx="1096">
                  <c:v>43313</c:v>
                </c:pt>
                <c:pt idx="1097">
                  <c:v>43314</c:v>
                </c:pt>
                <c:pt idx="1098">
                  <c:v>43315</c:v>
                </c:pt>
                <c:pt idx="1099">
                  <c:v>43316</c:v>
                </c:pt>
                <c:pt idx="1100">
                  <c:v>43317</c:v>
                </c:pt>
                <c:pt idx="1101">
                  <c:v>43318</c:v>
                </c:pt>
                <c:pt idx="1102">
                  <c:v>43319</c:v>
                </c:pt>
                <c:pt idx="1103">
                  <c:v>43320</c:v>
                </c:pt>
                <c:pt idx="1104">
                  <c:v>43321</c:v>
                </c:pt>
                <c:pt idx="1105">
                  <c:v>43322</c:v>
                </c:pt>
                <c:pt idx="1106">
                  <c:v>43323</c:v>
                </c:pt>
                <c:pt idx="1107">
                  <c:v>43324</c:v>
                </c:pt>
                <c:pt idx="1108">
                  <c:v>43325</c:v>
                </c:pt>
                <c:pt idx="1109">
                  <c:v>43326</c:v>
                </c:pt>
                <c:pt idx="1110">
                  <c:v>43327</c:v>
                </c:pt>
                <c:pt idx="1111">
                  <c:v>43328</c:v>
                </c:pt>
                <c:pt idx="1112">
                  <c:v>43329</c:v>
                </c:pt>
                <c:pt idx="1113">
                  <c:v>43330</c:v>
                </c:pt>
                <c:pt idx="1114">
                  <c:v>43331</c:v>
                </c:pt>
                <c:pt idx="1115">
                  <c:v>43332</c:v>
                </c:pt>
                <c:pt idx="1116">
                  <c:v>43333</c:v>
                </c:pt>
                <c:pt idx="1117">
                  <c:v>43334</c:v>
                </c:pt>
                <c:pt idx="1118">
                  <c:v>43335</c:v>
                </c:pt>
                <c:pt idx="1119">
                  <c:v>43336</c:v>
                </c:pt>
                <c:pt idx="1120">
                  <c:v>43337</c:v>
                </c:pt>
                <c:pt idx="1121">
                  <c:v>43338</c:v>
                </c:pt>
                <c:pt idx="1122">
                  <c:v>43339</c:v>
                </c:pt>
                <c:pt idx="1123">
                  <c:v>43340</c:v>
                </c:pt>
                <c:pt idx="1124">
                  <c:v>43341</c:v>
                </c:pt>
                <c:pt idx="1125">
                  <c:v>43342</c:v>
                </c:pt>
                <c:pt idx="1126">
                  <c:v>43343</c:v>
                </c:pt>
                <c:pt idx="1127">
                  <c:v>43344</c:v>
                </c:pt>
                <c:pt idx="1128">
                  <c:v>43345</c:v>
                </c:pt>
                <c:pt idx="1129">
                  <c:v>43346</c:v>
                </c:pt>
                <c:pt idx="1130">
                  <c:v>43347</c:v>
                </c:pt>
                <c:pt idx="1131">
                  <c:v>43348</c:v>
                </c:pt>
                <c:pt idx="1132">
                  <c:v>43349</c:v>
                </c:pt>
                <c:pt idx="1133">
                  <c:v>43350</c:v>
                </c:pt>
                <c:pt idx="1134">
                  <c:v>43351</c:v>
                </c:pt>
                <c:pt idx="1135">
                  <c:v>43352</c:v>
                </c:pt>
                <c:pt idx="1136">
                  <c:v>43353</c:v>
                </c:pt>
                <c:pt idx="1137">
                  <c:v>43354</c:v>
                </c:pt>
                <c:pt idx="1138">
                  <c:v>43355</c:v>
                </c:pt>
                <c:pt idx="1139">
                  <c:v>43356</c:v>
                </c:pt>
                <c:pt idx="1140">
                  <c:v>43357</c:v>
                </c:pt>
                <c:pt idx="1141">
                  <c:v>43358</c:v>
                </c:pt>
                <c:pt idx="1142">
                  <c:v>43359</c:v>
                </c:pt>
                <c:pt idx="1143">
                  <c:v>43360</c:v>
                </c:pt>
                <c:pt idx="1144">
                  <c:v>43361</c:v>
                </c:pt>
                <c:pt idx="1145">
                  <c:v>43362</c:v>
                </c:pt>
                <c:pt idx="1146">
                  <c:v>43363</c:v>
                </c:pt>
                <c:pt idx="1147">
                  <c:v>43364</c:v>
                </c:pt>
                <c:pt idx="1148">
                  <c:v>43365</c:v>
                </c:pt>
                <c:pt idx="1149">
                  <c:v>43366</c:v>
                </c:pt>
                <c:pt idx="1150">
                  <c:v>43367</c:v>
                </c:pt>
                <c:pt idx="1151">
                  <c:v>43368</c:v>
                </c:pt>
                <c:pt idx="1152">
                  <c:v>43369</c:v>
                </c:pt>
                <c:pt idx="1153">
                  <c:v>43370</c:v>
                </c:pt>
                <c:pt idx="1154">
                  <c:v>43371</c:v>
                </c:pt>
                <c:pt idx="1155">
                  <c:v>43372</c:v>
                </c:pt>
                <c:pt idx="1156">
                  <c:v>43373</c:v>
                </c:pt>
                <c:pt idx="1157">
                  <c:v>43374</c:v>
                </c:pt>
                <c:pt idx="1158">
                  <c:v>43375</c:v>
                </c:pt>
                <c:pt idx="1159">
                  <c:v>43376</c:v>
                </c:pt>
                <c:pt idx="1160">
                  <c:v>43377</c:v>
                </c:pt>
                <c:pt idx="1161">
                  <c:v>43378</c:v>
                </c:pt>
                <c:pt idx="1162">
                  <c:v>43379</c:v>
                </c:pt>
                <c:pt idx="1163">
                  <c:v>43380</c:v>
                </c:pt>
                <c:pt idx="1164">
                  <c:v>43381</c:v>
                </c:pt>
                <c:pt idx="1165">
                  <c:v>43382</c:v>
                </c:pt>
                <c:pt idx="1166">
                  <c:v>43383</c:v>
                </c:pt>
                <c:pt idx="1167">
                  <c:v>43384</c:v>
                </c:pt>
                <c:pt idx="1168">
                  <c:v>43385</c:v>
                </c:pt>
                <c:pt idx="1169">
                  <c:v>43386</c:v>
                </c:pt>
                <c:pt idx="1170">
                  <c:v>43387</c:v>
                </c:pt>
                <c:pt idx="1171">
                  <c:v>43388</c:v>
                </c:pt>
                <c:pt idx="1172">
                  <c:v>43389</c:v>
                </c:pt>
                <c:pt idx="1173">
                  <c:v>43390</c:v>
                </c:pt>
                <c:pt idx="1174">
                  <c:v>43391</c:v>
                </c:pt>
                <c:pt idx="1175">
                  <c:v>43392</c:v>
                </c:pt>
                <c:pt idx="1176">
                  <c:v>43393</c:v>
                </c:pt>
                <c:pt idx="1177">
                  <c:v>43394</c:v>
                </c:pt>
                <c:pt idx="1178">
                  <c:v>43395</c:v>
                </c:pt>
                <c:pt idx="1179">
                  <c:v>43396</c:v>
                </c:pt>
                <c:pt idx="1180">
                  <c:v>43397</c:v>
                </c:pt>
                <c:pt idx="1181">
                  <c:v>43398</c:v>
                </c:pt>
                <c:pt idx="1182">
                  <c:v>43399</c:v>
                </c:pt>
                <c:pt idx="1183">
                  <c:v>43400</c:v>
                </c:pt>
                <c:pt idx="1184">
                  <c:v>43401</c:v>
                </c:pt>
                <c:pt idx="1185">
                  <c:v>43402</c:v>
                </c:pt>
                <c:pt idx="1186">
                  <c:v>43403</c:v>
                </c:pt>
                <c:pt idx="1187">
                  <c:v>43404</c:v>
                </c:pt>
                <c:pt idx="1188">
                  <c:v>43405</c:v>
                </c:pt>
                <c:pt idx="1189">
                  <c:v>43406</c:v>
                </c:pt>
                <c:pt idx="1190">
                  <c:v>43407</c:v>
                </c:pt>
                <c:pt idx="1191">
                  <c:v>43408</c:v>
                </c:pt>
                <c:pt idx="1192">
                  <c:v>43409</c:v>
                </c:pt>
                <c:pt idx="1193">
                  <c:v>43410</c:v>
                </c:pt>
                <c:pt idx="1194">
                  <c:v>43411</c:v>
                </c:pt>
                <c:pt idx="1195">
                  <c:v>43412</c:v>
                </c:pt>
                <c:pt idx="1196">
                  <c:v>43413</c:v>
                </c:pt>
                <c:pt idx="1197">
                  <c:v>43414</c:v>
                </c:pt>
                <c:pt idx="1198">
                  <c:v>43415</c:v>
                </c:pt>
                <c:pt idx="1199">
                  <c:v>43416</c:v>
                </c:pt>
                <c:pt idx="1200">
                  <c:v>43417</c:v>
                </c:pt>
                <c:pt idx="1201">
                  <c:v>43418</c:v>
                </c:pt>
                <c:pt idx="1202">
                  <c:v>43419</c:v>
                </c:pt>
                <c:pt idx="1203">
                  <c:v>43420</c:v>
                </c:pt>
                <c:pt idx="1204">
                  <c:v>43421</c:v>
                </c:pt>
                <c:pt idx="1205">
                  <c:v>43422</c:v>
                </c:pt>
                <c:pt idx="1206">
                  <c:v>43423</c:v>
                </c:pt>
                <c:pt idx="1207">
                  <c:v>43424</c:v>
                </c:pt>
                <c:pt idx="1208">
                  <c:v>43425</c:v>
                </c:pt>
                <c:pt idx="1209">
                  <c:v>43426</c:v>
                </c:pt>
                <c:pt idx="1210">
                  <c:v>43427</c:v>
                </c:pt>
                <c:pt idx="1211">
                  <c:v>43428</c:v>
                </c:pt>
                <c:pt idx="1212">
                  <c:v>43429</c:v>
                </c:pt>
                <c:pt idx="1213">
                  <c:v>43430</c:v>
                </c:pt>
                <c:pt idx="1214">
                  <c:v>43431</c:v>
                </c:pt>
                <c:pt idx="1215">
                  <c:v>43432</c:v>
                </c:pt>
                <c:pt idx="1216">
                  <c:v>43433</c:v>
                </c:pt>
                <c:pt idx="1217">
                  <c:v>43434</c:v>
                </c:pt>
                <c:pt idx="1218">
                  <c:v>43435</c:v>
                </c:pt>
                <c:pt idx="1219">
                  <c:v>43436</c:v>
                </c:pt>
                <c:pt idx="1220">
                  <c:v>43437</c:v>
                </c:pt>
                <c:pt idx="1221">
                  <c:v>43438</c:v>
                </c:pt>
                <c:pt idx="1222">
                  <c:v>43439</c:v>
                </c:pt>
                <c:pt idx="1223">
                  <c:v>43440</c:v>
                </c:pt>
                <c:pt idx="1224">
                  <c:v>43441</c:v>
                </c:pt>
                <c:pt idx="1225">
                  <c:v>43442</c:v>
                </c:pt>
                <c:pt idx="1226">
                  <c:v>43443</c:v>
                </c:pt>
                <c:pt idx="1227">
                  <c:v>43444</c:v>
                </c:pt>
                <c:pt idx="1228">
                  <c:v>43445</c:v>
                </c:pt>
                <c:pt idx="1229">
                  <c:v>43446</c:v>
                </c:pt>
                <c:pt idx="1230">
                  <c:v>43447</c:v>
                </c:pt>
                <c:pt idx="1231">
                  <c:v>43448</c:v>
                </c:pt>
                <c:pt idx="1232">
                  <c:v>43449</c:v>
                </c:pt>
                <c:pt idx="1233">
                  <c:v>43450</c:v>
                </c:pt>
                <c:pt idx="1234">
                  <c:v>43451</c:v>
                </c:pt>
                <c:pt idx="1235">
                  <c:v>43452</c:v>
                </c:pt>
                <c:pt idx="1236">
                  <c:v>43453</c:v>
                </c:pt>
                <c:pt idx="1237">
                  <c:v>43454</c:v>
                </c:pt>
                <c:pt idx="1238">
                  <c:v>43455</c:v>
                </c:pt>
                <c:pt idx="1239">
                  <c:v>43456</c:v>
                </c:pt>
                <c:pt idx="1240">
                  <c:v>43457</c:v>
                </c:pt>
                <c:pt idx="1241">
                  <c:v>43458</c:v>
                </c:pt>
                <c:pt idx="1242">
                  <c:v>43459</c:v>
                </c:pt>
                <c:pt idx="1243">
                  <c:v>43460</c:v>
                </c:pt>
                <c:pt idx="1244">
                  <c:v>43461</c:v>
                </c:pt>
                <c:pt idx="1245">
                  <c:v>43462</c:v>
                </c:pt>
                <c:pt idx="1246">
                  <c:v>43463</c:v>
                </c:pt>
                <c:pt idx="1247">
                  <c:v>43464</c:v>
                </c:pt>
                <c:pt idx="1248">
                  <c:v>43465</c:v>
                </c:pt>
                <c:pt idx="1249">
                  <c:v>43466</c:v>
                </c:pt>
                <c:pt idx="1250">
                  <c:v>43467</c:v>
                </c:pt>
                <c:pt idx="1251">
                  <c:v>43468</c:v>
                </c:pt>
                <c:pt idx="1252">
                  <c:v>43469</c:v>
                </c:pt>
                <c:pt idx="1253">
                  <c:v>43470</c:v>
                </c:pt>
                <c:pt idx="1254">
                  <c:v>43471</c:v>
                </c:pt>
                <c:pt idx="1255">
                  <c:v>43472</c:v>
                </c:pt>
                <c:pt idx="1256">
                  <c:v>43473</c:v>
                </c:pt>
                <c:pt idx="1257">
                  <c:v>43474</c:v>
                </c:pt>
                <c:pt idx="1258">
                  <c:v>43475</c:v>
                </c:pt>
                <c:pt idx="1259">
                  <c:v>43476</c:v>
                </c:pt>
                <c:pt idx="1260">
                  <c:v>43477</c:v>
                </c:pt>
                <c:pt idx="1261">
                  <c:v>43478</c:v>
                </c:pt>
                <c:pt idx="1262">
                  <c:v>43479</c:v>
                </c:pt>
                <c:pt idx="1263">
                  <c:v>43480</c:v>
                </c:pt>
                <c:pt idx="1264">
                  <c:v>43481</c:v>
                </c:pt>
                <c:pt idx="1265">
                  <c:v>43482</c:v>
                </c:pt>
                <c:pt idx="1266">
                  <c:v>43483</c:v>
                </c:pt>
                <c:pt idx="1267">
                  <c:v>43484</c:v>
                </c:pt>
                <c:pt idx="1268">
                  <c:v>43485</c:v>
                </c:pt>
                <c:pt idx="1269">
                  <c:v>43486</c:v>
                </c:pt>
                <c:pt idx="1270">
                  <c:v>43487</c:v>
                </c:pt>
                <c:pt idx="1271">
                  <c:v>43488</c:v>
                </c:pt>
                <c:pt idx="1272">
                  <c:v>43489</c:v>
                </c:pt>
                <c:pt idx="1273">
                  <c:v>43490</c:v>
                </c:pt>
                <c:pt idx="1274">
                  <c:v>43491</c:v>
                </c:pt>
                <c:pt idx="1275">
                  <c:v>43492</c:v>
                </c:pt>
                <c:pt idx="1276">
                  <c:v>43493</c:v>
                </c:pt>
                <c:pt idx="1277">
                  <c:v>43494</c:v>
                </c:pt>
                <c:pt idx="1278">
                  <c:v>43495</c:v>
                </c:pt>
                <c:pt idx="1279">
                  <c:v>43496</c:v>
                </c:pt>
                <c:pt idx="1280">
                  <c:v>43497</c:v>
                </c:pt>
                <c:pt idx="1281">
                  <c:v>43498</c:v>
                </c:pt>
                <c:pt idx="1282">
                  <c:v>43499</c:v>
                </c:pt>
                <c:pt idx="1283">
                  <c:v>43500</c:v>
                </c:pt>
                <c:pt idx="1284">
                  <c:v>43501</c:v>
                </c:pt>
                <c:pt idx="1285">
                  <c:v>43502</c:v>
                </c:pt>
                <c:pt idx="1286">
                  <c:v>43503</c:v>
                </c:pt>
                <c:pt idx="1287">
                  <c:v>43504</c:v>
                </c:pt>
                <c:pt idx="1288">
                  <c:v>43505</c:v>
                </c:pt>
                <c:pt idx="1289">
                  <c:v>43506</c:v>
                </c:pt>
                <c:pt idx="1290">
                  <c:v>43507</c:v>
                </c:pt>
                <c:pt idx="1291">
                  <c:v>43508</c:v>
                </c:pt>
                <c:pt idx="1292">
                  <c:v>43509</c:v>
                </c:pt>
                <c:pt idx="1293">
                  <c:v>43510</c:v>
                </c:pt>
                <c:pt idx="1294">
                  <c:v>43511</c:v>
                </c:pt>
                <c:pt idx="1295">
                  <c:v>43512</c:v>
                </c:pt>
                <c:pt idx="1296">
                  <c:v>43513</c:v>
                </c:pt>
                <c:pt idx="1297">
                  <c:v>43514</c:v>
                </c:pt>
                <c:pt idx="1298">
                  <c:v>43515</c:v>
                </c:pt>
                <c:pt idx="1299">
                  <c:v>43516</c:v>
                </c:pt>
                <c:pt idx="1300">
                  <c:v>43517</c:v>
                </c:pt>
                <c:pt idx="1301">
                  <c:v>43518</c:v>
                </c:pt>
                <c:pt idx="1302">
                  <c:v>43519</c:v>
                </c:pt>
                <c:pt idx="1303">
                  <c:v>43520</c:v>
                </c:pt>
                <c:pt idx="1304">
                  <c:v>43521</c:v>
                </c:pt>
                <c:pt idx="1305">
                  <c:v>43522</c:v>
                </c:pt>
                <c:pt idx="1306">
                  <c:v>43523</c:v>
                </c:pt>
                <c:pt idx="1307">
                  <c:v>43524</c:v>
                </c:pt>
                <c:pt idx="1308">
                  <c:v>43525</c:v>
                </c:pt>
                <c:pt idx="1309">
                  <c:v>43526</c:v>
                </c:pt>
                <c:pt idx="1310">
                  <c:v>43527</c:v>
                </c:pt>
                <c:pt idx="1311">
                  <c:v>43528</c:v>
                </c:pt>
                <c:pt idx="1312">
                  <c:v>43529</c:v>
                </c:pt>
                <c:pt idx="1313">
                  <c:v>43530</c:v>
                </c:pt>
              </c:numCache>
            </c:numRef>
          </c:cat>
          <c:val>
            <c:numRef>
              <c:f>[data.xlsx]Sheet1!$B$4:$B$1317</c:f>
              <c:numCache>
                <c:formatCode>#,##0</c:formatCode>
                <c:ptCount val="1314"/>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224031</c:v>
                </c:pt>
                <c:pt idx="351">
                  <c:v>223989</c:v>
                </c:pt>
                <c:pt idx="352">
                  <c:v>224962</c:v>
                </c:pt>
                <c:pt idx="353">
                  <c:v>225647</c:v>
                </c:pt>
                <c:pt idx="354">
                  <c:v>226183</c:v>
                </c:pt>
                <c:pt idx="355">
                  <c:v>227142</c:v>
                </c:pt>
                <c:pt idx="356">
                  <c:v>227675</c:v>
                </c:pt>
                <c:pt idx="357">
                  <c:v>227655</c:v>
                </c:pt>
                <c:pt idx="358">
                  <c:v>227717</c:v>
                </c:pt>
                <c:pt idx="359">
                  <c:v>228432</c:v>
                </c:pt>
                <c:pt idx="360">
                  <c:v>229030</c:v>
                </c:pt>
                <c:pt idx="361">
                  <c:v>229416</c:v>
                </c:pt>
                <c:pt idx="362">
                  <c:v>229425</c:v>
                </c:pt>
                <c:pt idx="363">
                  <c:v>229380</c:v>
                </c:pt>
                <c:pt idx="364">
                  <c:v>229392</c:v>
                </c:pt>
                <c:pt idx="365">
                  <c:v>229470</c:v>
                </c:pt>
                <c:pt idx="366">
                  <c:v>231988</c:v>
                </c:pt>
                <c:pt idx="367">
                  <c:v>233569</c:v>
                </c:pt>
                <c:pt idx="368">
                  <c:v>235438</c:v>
                </c:pt>
                <c:pt idx="369">
                  <c:v>237212</c:v>
                </c:pt>
                <c:pt idx="370">
                  <c:v>237299</c:v>
                </c:pt>
                <c:pt idx="371">
                  <c:v>237092</c:v>
                </c:pt>
                <c:pt idx="372">
                  <c:v>236972</c:v>
                </c:pt>
                <c:pt idx="373">
                  <c:v>238089</c:v>
                </c:pt>
                <c:pt idx="374">
                  <c:v>239018</c:v>
                </c:pt>
                <c:pt idx="375">
                  <c:v>239593</c:v>
                </c:pt>
                <c:pt idx="376">
                  <c:v>240226</c:v>
                </c:pt>
                <c:pt idx="377">
                  <c:v>240191</c:v>
                </c:pt>
                <c:pt idx="378">
                  <c:v>240011</c:v>
                </c:pt>
                <c:pt idx="379">
                  <c:v>240206</c:v>
                </c:pt>
                <c:pt idx="380">
                  <c:v>240816</c:v>
                </c:pt>
                <c:pt idx="381">
                  <c:v>241912</c:v>
                </c:pt>
                <c:pt idx="382">
                  <c:v>242821</c:v>
                </c:pt>
                <c:pt idx="383">
                  <c:v>243595</c:v>
                </c:pt>
                <c:pt idx="384">
                  <c:v>244111</c:v>
                </c:pt>
                <c:pt idx="385">
                  <c:v>244014</c:v>
                </c:pt>
                <c:pt idx="386">
                  <c:v>244054</c:v>
                </c:pt>
                <c:pt idx="387">
                  <c:v>246005</c:v>
                </c:pt>
                <c:pt idx="388">
                  <c:v>247977</c:v>
                </c:pt>
                <c:pt idx="389">
                  <c:v>249662</c:v>
                </c:pt>
                <c:pt idx="390">
                  <c:v>250870</c:v>
                </c:pt>
                <c:pt idx="391">
                  <c:v>251694</c:v>
                </c:pt>
                <c:pt idx="392">
                  <c:v>251588</c:v>
                </c:pt>
                <c:pt idx="393">
                  <c:v>251695</c:v>
                </c:pt>
                <c:pt idx="394">
                  <c:v>253292</c:v>
                </c:pt>
                <c:pt idx="395">
                  <c:v>255005</c:v>
                </c:pt>
                <c:pt idx="396">
                  <c:v>256214</c:v>
                </c:pt>
                <c:pt idx="397">
                  <c:v>257071</c:v>
                </c:pt>
                <c:pt idx="398">
                  <c:v>257809</c:v>
                </c:pt>
                <c:pt idx="399">
                  <c:v>257834</c:v>
                </c:pt>
                <c:pt idx="400">
                  <c:v>257915</c:v>
                </c:pt>
                <c:pt idx="401">
                  <c:v>257384</c:v>
                </c:pt>
                <c:pt idx="402">
                  <c:v>259115</c:v>
                </c:pt>
                <c:pt idx="403">
                  <c:v>260314</c:v>
                </c:pt>
                <c:pt idx="404">
                  <c:v>262120</c:v>
                </c:pt>
                <c:pt idx="405">
                  <c:v>263212</c:v>
                </c:pt>
                <c:pt idx="406">
                  <c:v>263152</c:v>
                </c:pt>
                <c:pt idx="407">
                  <c:v>263322</c:v>
                </c:pt>
                <c:pt idx="408">
                  <c:v>266021</c:v>
                </c:pt>
                <c:pt idx="409">
                  <c:v>268053</c:v>
                </c:pt>
                <c:pt idx="410">
                  <c:v>269643</c:v>
                </c:pt>
                <c:pt idx="411">
                  <c:v>271023</c:v>
                </c:pt>
                <c:pt idx="412">
                  <c:v>271792</c:v>
                </c:pt>
                <c:pt idx="413">
                  <c:v>271838</c:v>
                </c:pt>
                <c:pt idx="414">
                  <c:v>272087</c:v>
                </c:pt>
                <c:pt idx="415">
                  <c:v>274063</c:v>
                </c:pt>
                <c:pt idx="416">
                  <c:v>275846</c:v>
                </c:pt>
                <c:pt idx="417">
                  <c:v>277891</c:v>
                </c:pt>
                <c:pt idx="418">
                  <c:v>279568</c:v>
                </c:pt>
                <c:pt idx="419">
                  <c:v>280606</c:v>
                </c:pt>
                <c:pt idx="420">
                  <c:v>280736</c:v>
                </c:pt>
                <c:pt idx="421">
                  <c:v>280952</c:v>
                </c:pt>
                <c:pt idx="422">
                  <c:v>283235</c:v>
                </c:pt>
                <c:pt idx="423">
                  <c:v>285227</c:v>
                </c:pt>
                <c:pt idx="424">
                  <c:v>287256</c:v>
                </c:pt>
                <c:pt idx="425">
                  <c:v>288684</c:v>
                </c:pt>
                <c:pt idx="426">
                  <c:v>289843</c:v>
                </c:pt>
                <c:pt idx="427">
                  <c:v>289917</c:v>
                </c:pt>
                <c:pt idx="428">
                  <c:v>289993</c:v>
                </c:pt>
                <c:pt idx="429">
                  <c:v>293359</c:v>
                </c:pt>
                <c:pt idx="430">
                  <c:v>295409</c:v>
                </c:pt>
                <c:pt idx="431">
                  <c:v>297379</c:v>
                </c:pt>
                <c:pt idx="432">
                  <c:v>298554</c:v>
                </c:pt>
                <c:pt idx="433">
                  <c:v>299226</c:v>
                </c:pt>
                <c:pt idx="434">
                  <c:v>299399</c:v>
                </c:pt>
                <c:pt idx="435">
                  <c:v>299699</c:v>
                </c:pt>
                <c:pt idx="436">
                  <c:v>301213</c:v>
                </c:pt>
                <c:pt idx="437">
                  <c:v>303120</c:v>
                </c:pt>
                <c:pt idx="438">
                  <c:v>304742</c:v>
                </c:pt>
                <c:pt idx="439">
                  <c:v>307084</c:v>
                </c:pt>
                <c:pt idx="440">
                  <c:v>308360</c:v>
                </c:pt>
                <c:pt idx="441">
                  <c:v>308377</c:v>
                </c:pt>
                <c:pt idx="442">
                  <c:v>308384</c:v>
                </c:pt>
                <c:pt idx="443">
                  <c:v>310499</c:v>
                </c:pt>
                <c:pt idx="444">
                  <c:v>312708</c:v>
                </c:pt>
                <c:pt idx="445">
                  <c:v>314331</c:v>
                </c:pt>
                <c:pt idx="446">
                  <c:v>316131</c:v>
                </c:pt>
                <c:pt idx="447">
                  <c:v>317228</c:v>
                </c:pt>
                <c:pt idx="448">
                  <c:v>317135</c:v>
                </c:pt>
                <c:pt idx="449">
                  <c:v>317018</c:v>
                </c:pt>
                <c:pt idx="450">
                  <c:v>318741</c:v>
                </c:pt>
                <c:pt idx="451">
                  <c:v>320514</c:v>
                </c:pt>
                <c:pt idx="452">
                  <c:v>322281</c:v>
                </c:pt>
                <c:pt idx="453">
                  <c:v>323643</c:v>
                </c:pt>
                <c:pt idx="454">
                  <c:v>323895</c:v>
                </c:pt>
                <c:pt idx="455">
                  <c:v>323731</c:v>
                </c:pt>
                <c:pt idx="456">
                  <c:v>323876</c:v>
                </c:pt>
                <c:pt idx="457">
                  <c:v>324762</c:v>
                </c:pt>
                <c:pt idx="458">
                  <c:v>325549</c:v>
                </c:pt>
                <c:pt idx="459">
                  <c:v>327275</c:v>
                </c:pt>
                <c:pt idx="460">
                  <c:v>329515</c:v>
                </c:pt>
                <c:pt idx="461">
                  <c:v>331046</c:v>
                </c:pt>
                <c:pt idx="462">
                  <c:v>331103</c:v>
                </c:pt>
                <c:pt idx="463">
                  <c:v>331367</c:v>
                </c:pt>
                <c:pt idx="464">
                  <c:v>334854</c:v>
                </c:pt>
                <c:pt idx="465">
                  <c:v>337427</c:v>
                </c:pt>
                <c:pt idx="466">
                  <c:v>339111</c:v>
                </c:pt>
                <c:pt idx="467">
                  <c:v>340949</c:v>
                </c:pt>
                <c:pt idx="468">
                  <c:v>341394</c:v>
                </c:pt>
                <c:pt idx="469">
                  <c:v>341473</c:v>
                </c:pt>
                <c:pt idx="470">
                  <c:v>341680</c:v>
                </c:pt>
                <c:pt idx="471">
                  <c:v>343720</c:v>
                </c:pt>
                <c:pt idx="472">
                  <c:v>345460</c:v>
                </c:pt>
                <c:pt idx="473">
                  <c:v>347521</c:v>
                </c:pt>
                <c:pt idx="474">
                  <c:v>349044</c:v>
                </c:pt>
                <c:pt idx="475">
                  <c:v>350053</c:v>
                </c:pt>
                <c:pt idx="476">
                  <c:v>350169</c:v>
                </c:pt>
                <c:pt idx="477">
                  <c:v>350473</c:v>
                </c:pt>
                <c:pt idx="478">
                  <c:v>352784</c:v>
                </c:pt>
                <c:pt idx="479">
                  <c:v>354287</c:v>
                </c:pt>
                <c:pt idx="480">
                  <c:v>354241</c:v>
                </c:pt>
                <c:pt idx="481">
                  <c:v>353232</c:v>
                </c:pt>
                <c:pt idx="482">
                  <c:v>351780</c:v>
                </c:pt>
                <c:pt idx="483">
                  <c:v>351589</c:v>
                </c:pt>
                <c:pt idx="484">
                  <c:v>351703</c:v>
                </c:pt>
                <c:pt idx="485">
                  <c:v>353930</c:v>
                </c:pt>
                <c:pt idx="486">
                  <c:v>356663</c:v>
                </c:pt>
                <c:pt idx="487">
                  <c:v>358372</c:v>
                </c:pt>
                <c:pt idx="488">
                  <c:v>359516</c:v>
                </c:pt>
                <c:pt idx="489">
                  <c:v>359939</c:v>
                </c:pt>
                <c:pt idx="490">
                  <c:v>359745</c:v>
                </c:pt>
                <c:pt idx="491">
                  <c:v>359553</c:v>
                </c:pt>
                <c:pt idx="492">
                  <c:v>360060</c:v>
                </c:pt>
                <c:pt idx="493">
                  <c:v>360984</c:v>
                </c:pt>
                <c:pt idx="494">
                  <c:v>362363</c:v>
                </c:pt>
                <c:pt idx="495">
                  <c:v>362555</c:v>
                </c:pt>
                <c:pt idx="496">
                  <c:v>362760</c:v>
                </c:pt>
                <c:pt idx="497">
                  <c:v>362391</c:v>
                </c:pt>
                <c:pt idx="498">
                  <c:v>362207</c:v>
                </c:pt>
                <c:pt idx="499">
                  <c:v>363215</c:v>
                </c:pt>
                <c:pt idx="500">
                  <c:v>364767</c:v>
                </c:pt>
                <c:pt idx="501">
                  <c:v>365585</c:v>
                </c:pt>
                <c:pt idx="502">
                  <c:v>366125</c:v>
                </c:pt>
                <c:pt idx="503">
                  <c:v>365682</c:v>
                </c:pt>
                <c:pt idx="504">
                  <c:v>365298</c:v>
                </c:pt>
                <c:pt idx="505">
                  <c:v>365312</c:v>
                </c:pt>
                <c:pt idx="506">
                  <c:v>365753</c:v>
                </c:pt>
                <c:pt idx="507">
                  <c:v>365680</c:v>
                </c:pt>
                <c:pt idx="508">
                  <c:v>365797</c:v>
                </c:pt>
                <c:pt idx="509">
                  <c:v>366234</c:v>
                </c:pt>
                <c:pt idx="510">
                  <c:v>364114</c:v>
                </c:pt>
                <c:pt idx="511">
                  <c:v>363481</c:v>
                </c:pt>
                <c:pt idx="512">
                  <c:v>362688</c:v>
                </c:pt>
                <c:pt idx="513">
                  <c:v>356837</c:v>
                </c:pt>
                <c:pt idx="514">
                  <c:v>351161</c:v>
                </c:pt>
                <c:pt idx="515">
                  <c:v>345808</c:v>
                </c:pt>
                <c:pt idx="516">
                  <c:v>339719</c:v>
                </c:pt>
                <c:pt idx="517">
                  <c:v>333200</c:v>
                </c:pt>
                <c:pt idx="518">
                  <c:v>332099</c:v>
                </c:pt>
                <c:pt idx="519">
                  <c:v>330462</c:v>
                </c:pt>
                <c:pt idx="520">
                  <c:v>324816</c:v>
                </c:pt>
                <c:pt idx="521">
                  <c:v>323801</c:v>
                </c:pt>
                <c:pt idx="522">
                  <c:v>322658</c:v>
                </c:pt>
                <c:pt idx="523">
                  <c:v>322777</c:v>
                </c:pt>
                <c:pt idx="524">
                  <c:v>321919</c:v>
                </c:pt>
                <c:pt idx="525">
                  <c:v>321547</c:v>
                </c:pt>
                <c:pt idx="526">
                  <c:v>321437</c:v>
                </c:pt>
                <c:pt idx="527">
                  <c:v>323387</c:v>
                </c:pt>
                <c:pt idx="528">
                  <c:v>324539</c:v>
                </c:pt>
                <c:pt idx="529">
                  <c:v>325590</c:v>
                </c:pt>
                <c:pt idx="530">
                  <c:v>327048</c:v>
                </c:pt>
                <c:pt idx="531">
                  <c:v>327764</c:v>
                </c:pt>
                <c:pt idx="532">
                  <c:v>327562</c:v>
                </c:pt>
                <c:pt idx="533">
                  <c:v>327379</c:v>
                </c:pt>
                <c:pt idx="534">
                  <c:v>328871</c:v>
                </c:pt>
                <c:pt idx="535">
                  <c:v>333052</c:v>
                </c:pt>
                <c:pt idx="536">
                  <c:v>337143</c:v>
                </c:pt>
                <c:pt idx="537">
                  <c:v>342035</c:v>
                </c:pt>
                <c:pt idx="538">
                  <c:v>348210</c:v>
                </c:pt>
                <c:pt idx="539">
                  <c:v>348799</c:v>
                </c:pt>
                <c:pt idx="540">
                  <c:v>349879</c:v>
                </c:pt>
                <c:pt idx="541">
                  <c:v>359728</c:v>
                </c:pt>
                <c:pt idx="542">
                  <c:v>368822</c:v>
                </c:pt>
                <c:pt idx="543">
                  <c:v>376269</c:v>
                </c:pt>
                <c:pt idx="544">
                  <c:v>383157</c:v>
                </c:pt>
                <c:pt idx="545">
                  <c:v>385539</c:v>
                </c:pt>
                <c:pt idx="546">
                  <c:v>386367</c:v>
                </c:pt>
                <c:pt idx="547">
                  <c:v>387337</c:v>
                </c:pt>
                <c:pt idx="548">
                  <c:v>393841</c:v>
                </c:pt>
                <c:pt idx="549">
                  <c:v>399174</c:v>
                </c:pt>
                <c:pt idx="550">
                  <c:v>403657</c:v>
                </c:pt>
                <c:pt idx="551">
                  <c:v>407899</c:v>
                </c:pt>
                <c:pt idx="552">
                  <c:v>411105</c:v>
                </c:pt>
                <c:pt idx="553">
                  <c:v>411577</c:v>
                </c:pt>
                <c:pt idx="554">
                  <c:v>412064</c:v>
                </c:pt>
                <c:pt idx="555">
                  <c:v>415362</c:v>
                </c:pt>
                <c:pt idx="556">
                  <c:v>418877</c:v>
                </c:pt>
                <c:pt idx="557">
                  <c:v>421812</c:v>
                </c:pt>
                <c:pt idx="558">
                  <c:v>424631</c:v>
                </c:pt>
                <c:pt idx="559">
                  <c:v>427016</c:v>
                </c:pt>
                <c:pt idx="560">
                  <c:v>427137</c:v>
                </c:pt>
                <c:pt idx="561">
                  <c:v>427597</c:v>
                </c:pt>
                <c:pt idx="562">
                  <c:v>431543</c:v>
                </c:pt>
                <c:pt idx="563">
                  <c:v>434429</c:v>
                </c:pt>
                <c:pt idx="564">
                  <c:v>437418</c:v>
                </c:pt>
                <c:pt idx="565">
                  <c:v>439914</c:v>
                </c:pt>
                <c:pt idx="566">
                  <c:v>441570</c:v>
                </c:pt>
                <c:pt idx="567">
                  <c:v>441632</c:v>
                </c:pt>
                <c:pt idx="568">
                  <c:v>441732</c:v>
                </c:pt>
                <c:pt idx="569">
                  <c:v>442968</c:v>
                </c:pt>
                <c:pt idx="570">
                  <c:v>445498</c:v>
                </c:pt>
                <c:pt idx="571">
                  <c:v>448502</c:v>
                </c:pt>
                <c:pt idx="572">
                  <c:v>451254</c:v>
                </c:pt>
                <c:pt idx="573">
                  <c:v>456466</c:v>
                </c:pt>
                <c:pt idx="574">
                  <c:v>456626</c:v>
                </c:pt>
                <c:pt idx="575">
                  <c:v>456874</c:v>
                </c:pt>
                <c:pt idx="576">
                  <c:v>460785</c:v>
                </c:pt>
                <c:pt idx="577">
                  <c:v>462575</c:v>
                </c:pt>
                <c:pt idx="578">
                  <c:v>465048</c:v>
                </c:pt>
                <c:pt idx="579">
                  <c:v>467551</c:v>
                </c:pt>
                <c:pt idx="580">
                  <c:v>468958</c:v>
                </c:pt>
                <c:pt idx="581">
                  <c:v>468756</c:v>
                </c:pt>
                <c:pt idx="582">
                  <c:v>468888</c:v>
                </c:pt>
                <c:pt idx="583">
                  <c:v>472269</c:v>
                </c:pt>
                <c:pt idx="584">
                  <c:v>475078</c:v>
                </c:pt>
                <c:pt idx="585">
                  <c:v>478091</c:v>
                </c:pt>
                <c:pt idx="586">
                  <c:v>480636</c:v>
                </c:pt>
                <c:pt idx="587">
                  <c:v>482032</c:v>
                </c:pt>
                <c:pt idx="588">
                  <c:v>482001</c:v>
                </c:pt>
                <c:pt idx="589">
                  <c:v>482163</c:v>
                </c:pt>
                <c:pt idx="590">
                  <c:v>485295</c:v>
                </c:pt>
                <c:pt idx="591">
                  <c:v>488397</c:v>
                </c:pt>
                <c:pt idx="592">
                  <c:v>490706</c:v>
                </c:pt>
                <c:pt idx="593">
                  <c:v>492995</c:v>
                </c:pt>
                <c:pt idx="594">
                  <c:v>494049</c:v>
                </c:pt>
                <c:pt idx="595">
                  <c:v>493830</c:v>
                </c:pt>
                <c:pt idx="596">
                  <c:v>493972</c:v>
                </c:pt>
                <c:pt idx="597">
                  <c:v>497575</c:v>
                </c:pt>
                <c:pt idx="598">
                  <c:v>500493</c:v>
                </c:pt>
                <c:pt idx="599">
                  <c:v>503084</c:v>
                </c:pt>
                <c:pt idx="600">
                  <c:v>504512</c:v>
                </c:pt>
                <c:pt idx="601">
                  <c:v>506169</c:v>
                </c:pt>
                <c:pt idx="602">
                  <c:v>505933</c:v>
                </c:pt>
                <c:pt idx="603">
                  <c:v>505951</c:v>
                </c:pt>
                <c:pt idx="604">
                  <c:v>509412</c:v>
                </c:pt>
                <c:pt idx="605">
                  <c:v>513122</c:v>
                </c:pt>
                <c:pt idx="606">
                  <c:v>515937</c:v>
                </c:pt>
                <c:pt idx="607">
                  <c:v>517927</c:v>
                </c:pt>
                <c:pt idx="608">
                  <c:v>518584</c:v>
                </c:pt>
                <c:pt idx="609">
                  <c:v>518434</c:v>
                </c:pt>
                <c:pt idx="610">
                  <c:v>518300</c:v>
                </c:pt>
                <c:pt idx="611">
                  <c:v>520957</c:v>
                </c:pt>
                <c:pt idx="612">
                  <c:v>523940</c:v>
                </c:pt>
                <c:pt idx="613">
                  <c:v>526750</c:v>
                </c:pt>
                <c:pt idx="614">
                  <c:v>529044</c:v>
                </c:pt>
                <c:pt idx="615">
                  <c:v>529554</c:v>
                </c:pt>
                <c:pt idx="616">
                  <c:v>529274</c:v>
                </c:pt>
                <c:pt idx="617">
                  <c:v>529127</c:v>
                </c:pt>
                <c:pt idx="618">
                  <c:v>531571</c:v>
                </c:pt>
                <c:pt idx="619">
                  <c:v>533660</c:v>
                </c:pt>
                <c:pt idx="620">
                  <c:v>535179</c:v>
                </c:pt>
                <c:pt idx="621">
                  <c:v>534820</c:v>
                </c:pt>
                <c:pt idx="622">
                  <c:v>529646</c:v>
                </c:pt>
                <c:pt idx="623">
                  <c:v>529119</c:v>
                </c:pt>
                <c:pt idx="624">
                  <c:v>528368</c:v>
                </c:pt>
                <c:pt idx="625">
                  <c:v>526013</c:v>
                </c:pt>
                <c:pt idx="626">
                  <c:v>528212</c:v>
                </c:pt>
                <c:pt idx="627">
                  <c:v>530185</c:v>
                </c:pt>
                <c:pt idx="628">
                  <c:v>532722</c:v>
                </c:pt>
                <c:pt idx="629">
                  <c:v>532278</c:v>
                </c:pt>
                <c:pt idx="630">
                  <c:v>532148</c:v>
                </c:pt>
                <c:pt idx="631">
                  <c:v>531956</c:v>
                </c:pt>
                <c:pt idx="632">
                  <c:v>534189</c:v>
                </c:pt>
                <c:pt idx="633">
                  <c:v>536080</c:v>
                </c:pt>
                <c:pt idx="634">
                  <c:v>538393</c:v>
                </c:pt>
                <c:pt idx="635">
                  <c:v>539539</c:v>
                </c:pt>
                <c:pt idx="636">
                  <c:v>538635</c:v>
                </c:pt>
                <c:pt idx="637">
                  <c:v>537906</c:v>
                </c:pt>
                <c:pt idx="638">
                  <c:v>537510</c:v>
                </c:pt>
                <c:pt idx="639">
                  <c:v>533198</c:v>
                </c:pt>
                <c:pt idx="640">
                  <c:v>534953</c:v>
                </c:pt>
                <c:pt idx="641">
                  <c:v>536405</c:v>
                </c:pt>
                <c:pt idx="642">
                  <c:v>538245</c:v>
                </c:pt>
                <c:pt idx="643">
                  <c:v>538534</c:v>
                </c:pt>
                <c:pt idx="644">
                  <c:v>538133</c:v>
                </c:pt>
                <c:pt idx="645">
                  <c:v>538053</c:v>
                </c:pt>
                <c:pt idx="646">
                  <c:v>540384</c:v>
                </c:pt>
                <c:pt idx="647">
                  <c:v>543094</c:v>
                </c:pt>
                <c:pt idx="648">
                  <c:v>544892</c:v>
                </c:pt>
                <c:pt idx="649">
                  <c:v>547787</c:v>
                </c:pt>
                <c:pt idx="650">
                  <c:v>554222</c:v>
                </c:pt>
                <c:pt idx="651">
                  <c:v>554412</c:v>
                </c:pt>
                <c:pt idx="652">
                  <c:v>554719</c:v>
                </c:pt>
                <c:pt idx="653">
                  <c:v>561049</c:v>
                </c:pt>
                <c:pt idx="654">
                  <c:v>563859</c:v>
                </c:pt>
                <c:pt idx="655">
                  <c:v>565963</c:v>
                </c:pt>
                <c:pt idx="656">
                  <c:v>568042</c:v>
                </c:pt>
                <c:pt idx="657">
                  <c:v>568918</c:v>
                </c:pt>
                <c:pt idx="658">
                  <c:v>568467</c:v>
                </c:pt>
                <c:pt idx="659">
                  <c:v>568415</c:v>
                </c:pt>
                <c:pt idx="660">
                  <c:v>570828</c:v>
                </c:pt>
                <c:pt idx="661">
                  <c:v>574062</c:v>
                </c:pt>
                <c:pt idx="662">
                  <c:v>576740</c:v>
                </c:pt>
                <c:pt idx="663">
                  <c:v>576840</c:v>
                </c:pt>
                <c:pt idx="664">
                  <c:v>576592</c:v>
                </c:pt>
                <c:pt idx="665">
                  <c:v>576326</c:v>
                </c:pt>
                <c:pt idx="666">
                  <c:v>576158</c:v>
                </c:pt>
                <c:pt idx="667">
                  <c:v>578647</c:v>
                </c:pt>
                <c:pt idx="668">
                  <c:v>581047</c:v>
                </c:pt>
                <c:pt idx="669">
                  <c:v>583436</c:v>
                </c:pt>
                <c:pt idx="670">
                  <c:v>585288</c:v>
                </c:pt>
                <c:pt idx="671">
                  <c:v>586589</c:v>
                </c:pt>
                <c:pt idx="672">
                  <c:v>586158</c:v>
                </c:pt>
                <c:pt idx="673">
                  <c:v>586007</c:v>
                </c:pt>
                <c:pt idx="674">
                  <c:v>587122</c:v>
                </c:pt>
                <c:pt idx="675">
                  <c:v>589376</c:v>
                </c:pt>
                <c:pt idx="676">
                  <c:v>589845</c:v>
                </c:pt>
                <c:pt idx="677">
                  <c:v>592209</c:v>
                </c:pt>
                <c:pt idx="678">
                  <c:v>593656</c:v>
                </c:pt>
                <c:pt idx="679">
                  <c:v>593266</c:v>
                </c:pt>
                <c:pt idx="680">
                  <c:v>593371</c:v>
                </c:pt>
                <c:pt idx="681">
                  <c:v>596270</c:v>
                </c:pt>
                <c:pt idx="682">
                  <c:v>599294</c:v>
                </c:pt>
                <c:pt idx="683">
                  <c:v>601386</c:v>
                </c:pt>
                <c:pt idx="684">
                  <c:v>602027</c:v>
                </c:pt>
                <c:pt idx="685">
                  <c:v>602280</c:v>
                </c:pt>
                <c:pt idx="686">
                  <c:v>602017</c:v>
                </c:pt>
                <c:pt idx="687">
                  <c:v>601640</c:v>
                </c:pt>
                <c:pt idx="688">
                  <c:v>603922</c:v>
                </c:pt>
                <c:pt idx="689">
                  <c:v>606053</c:v>
                </c:pt>
                <c:pt idx="690">
                  <c:v>607104</c:v>
                </c:pt>
                <c:pt idx="691">
                  <c:v>610039</c:v>
                </c:pt>
                <c:pt idx="692">
                  <c:v>611156</c:v>
                </c:pt>
                <c:pt idx="693">
                  <c:v>610929</c:v>
                </c:pt>
                <c:pt idx="694">
                  <c:v>610881</c:v>
                </c:pt>
                <c:pt idx="695">
                  <c:v>616090</c:v>
                </c:pt>
                <c:pt idx="696">
                  <c:v>617929</c:v>
                </c:pt>
                <c:pt idx="697">
                  <c:v>618232</c:v>
                </c:pt>
                <c:pt idx="698">
                  <c:v>617264</c:v>
                </c:pt>
                <c:pt idx="699">
                  <c:v>615068</c:v>
                </c:pt>
                <c:pt idx="700">
                  <c:v>614775</c:v>
                </c:pt>
                <c:pt idx="701">
                  <c:v>614500</c:v>
                </c:pt>
                <c:pt idx="702">
                  <c:v>613492</c:v>
                </c:pt>
                <c:pt idx="703">
                  <c:v>609608</c:v>
                </c:pt>
                <c:pt idx="704">
                  <c:v>608989</c:v>
                </c:pt>
                <c:pt idx="705">
                  <c:v>608369</c:v>
                </c:pt>
                <c:pt idx="706">
                  <c:v>606567</c:v>
                </c:pt>
                <c:pt idx="707">
                  <c:v>606163</c:v>
                </c:pt>
                <c:pt idx="708">
                  <c:v>606045</c:v>
                </c:pt>
                <c:pt idx="709">
                  <c:v>606467</c:v>
                </c:pt>
                <c:pt idx="710">
                  <c:v>606795</c:v>
                </c:pt>
                <c:pt idx="711">
                  <c:v>606687</c:v>
                </c:pt>
                <c:pt idx="712">
                  <c:v>607337</c:v>
                </c:pt>
                <c:pt idx="713">
                  <c:v>606321</c:v>
                </c:pt>
                <c:pt idx="714">
                  <c:v>605949</c:v>
                </c:pt>
                <c:pt idx="715">
                  <c:v>605793</c:v>
                </c:pt>
                <c:pt idx="716">
                  <c:v>606568</c:v>
                </c:pt>
                <c:pt idx="717">
                  <c:v>606447</c:v>
                </c:pt>
                <c:pt idx="718">
                  <c:v>606360</c:v>
                </c:pt>
                <c:pt idx="719">
                  <c:v>606224</c:v>
                </c:pt>
                <c:pt idx="720">
                  <c:v>605165</c:v>
                </c:pt>
                <c:pt idx="721">
                  <c:v>604651</c:v>
                </c:pt>
                <c:pt idx="722">
                  <c:v>604587</c:v>
                </c:pt>
                <c:pt idx="723">
                  <c:v>606115</c:v>
                </c:pt>
                <c:pt idx="724">
                  <c:v>606931</c:v>
                </c:pt>
                <c:pt idx="725">
                  <c:v>607354</c:v>
                </c:pt>
                <c:pt idx="726">
                  <c:v>607296</c:v>
                </c:pt>
                <c:pt idx="727">
                  <c:v>605132</c:v>
                </c:pt>
                <c:pt idx="728">
                  <c:v>604501</c:v>
                </c:pt>
                <c:pt idx="729">
                  <c:v>604454</c:v>
                </c:pt>
                <c:pt idx="730">
                  <c:v>608279</c:v>
                </c:pt>
                <c:pt idx="731">
                  <c:v>613453</c:v>
                </c:pt>
                <c:pt idx="732">
                  <c:v>615957</c:v>
                </c:pt>
                <c:pt idx="733">
                  <c:v>617617</c:v>
                </c:pt>
                <c:pt idx="734">
                  <c:v>617076</c:v>
                </c:pt>
                <c:pt idx="735">
                  <c:v>616780</c:v>
                </c:pt>
                <c:pt idx="736">
                  <c:v>616744</c:v>
                </c:pt>
                <c:pt idx="737">
                  <c:v>618972</c:v>
                </c:pt>
                <c:pt idx="738">
                  <c:v>621096</c:v>
                </c:pt>
                <c:pt idx="739">
                  <c:v>622218</c:v>
                </c:pt>
                <c:pt idx="740">
                  <c:v>623455</c:v>
                </c:pt>
                <c:pt idx="741">
                  <c:v>623957</c:v>
                </c:pt>
                <c:pt idx="742">
                  <c:v>623717</c:v>
                </c:pt>
                <c:pt idx="743">
                  <c:v>623724</c:v>
                </c:pt>
                <c:pt idx="744">
                  <c:v>626154</c:v>
                </c:pt>
                <c:pt idx="745">
                  <c:v>627009</c:v>
                </c:pt>
                <c:pt idx="746">
                  <c:v>629361</c:v>
                </c:pt>
                <c:pt idx="747">
                  <c:v>631407</c:v>
                </c:pt>
                <c:pt idx="748">
                  <c:v>632245</c:v>
                </c:pt>
                <c:pt idx="749">
                  <c:v>632192</c:v>
                </c:pt>
                <c:pt idx="750">
                  <c:v>632270</c:v>
                </c:pt>
                <c:pt idx="751">
                  <c:v>635039</c:v>
                </c:pt>
                <c:pt idx="752">
                  <c:v>637786</c:v>
                </c:pt>
                <c:pt idx="753">
                  <c:v>640097</c:v>
                </c:pt>
                <c:pt idx="754">
                  <c:v>641986</c:v>
                </c:pt>
                <c:pt idx="755">
                  <c:v>640623</c:v>
                </c:pt>
                <c:pt idx="756">
                  <c:v>641733</c:v>
                </c:pt>
                <c:pt idx="757">
                  <c:v>641790</c:v>
                </c:pt>
                <c:pt idx="758">
                  <c:v>644144</c:v>
                </c:pt>
                <c:pt idx="759">
                  <c:v>646721</c:v>
                </c:pt>
                <c:pt idx="760">
                  <c:v>648226</c:v>
                </c:pt>
                <c:pt idx="761">
                  <c:v>649706</c:v>
                </c:pt>
                <c:pt idx="762">
                  <c:v>649296</c:v>
                </c:pt>
                <c:pt idx="763">
                  <c:v>649171</c:v>
                </c:pt>
                <c:pt idx="764">
                  <c:v>649043</c:v>
                </c:pt>
                <c:pt idx="765">
                  <c:v>648107</c:v>
                </c:pt>
                <c:pt idx="766">
                  <c:v>651242</c:v>
                </c:pt>
                <c:pt idx="767">
                  <c:v>654444</c:v>
                </c:pt>
                <c:pt idx="768">
                  <c:v>656034</c:v>
                </c:pt>
                <c:pt idx="769">
                  <c:v>656839</c:v>
                </c:pt>
                <c:pt idx="770">
                  <c:v>656662</c:v>
                </c:pt>
                <c:pt idx="771">
                  <c:v>656893</c:v>
                </c:pt>
                <c:pt idx="772">
                  <c:v>661114</c:v>
                </c:pt>
                <c:pt idx="773">
                  <c:v>666044</c:v>
                </c:pt>
                <c:pt idx="774">
                  <c:v>669494</c:v>
                </c:pt>
                <c:pt idx="775">
                  <c:v>671693</c:v>
                </c:pt>
                <c:pt idx="776">
                  <c:v>672390</c:v>
                </c:pt>
                <c:pt idx="777">
                  <c:v>671900</c:v>
                </c:pt>
                <c:pt idx="778">
                  <c:v>671898</c:v>
                </c:pt>
                <c:pt idx="779">
                  <c:v>675682</c:v>
                </c:pt>
                <c:pt idx="780">
                  <c:v>677858</c:v>
                </c:pt>
                <c:pt idx="781">
                  <c:v>680708</c:v>
                </c:pt>
                <c:pt idx="782">
                  <c:v>682626</c:v>
                </c:pt>
                <c:pt idx="783">
                  <c:v>683971</c:v>
                </c:pt>
                <c:pt idx="784">
                  <c:v>683746</c:v>
                </c:pt>
                <c:pt idx="785">
                  <c:v>683859</c:v>
                </c:pt>
                <c:pt idx="786">
                  <c:v>687839</c:v>
                </c:pt>
                <c:pt idx="787">
                  <c:v>691170</c:v>
                </c:pt>
                <c:pt idx="788">
                  <c:v>693957</c:v>
                </c:pt>
                <c:pt idx="789">
                  <c:v>695640</c:v>
                </c:pt>
                <c:pt idx="790">
                  <c:v>696619</c:v>
                </c:pt>
                <c:pt idx="791">
                  <c:v>696514</c:v>
                </c:pt>
                <c:pt idx="792">
                  <c:v>696713</c:v>
                </c:pt>
                <c:pt idx="793">
                  <c:v>702399</c:v>
                </c:pt>
                <c:pt idx="794">
                  <c:v>704568</c:v>
                </c:pt>
                <c:pt idx="795">
                  <c:v>706772</c:v>
                </c:pt>
                <c:pt idx="796">
                  <c:v>709955</c:v>
                </c:pt>
                <c:pt idx="797">
                  <c:v>711153</c:v>
                </c:pt>
                <c:pt idx="798">
                  <c:v>711217</c:v>
                </c:pt>
                <c:pt idx="799">
                  <c:v>711350</c:v>
                </c:pt>
                <c:pt idx="800">
                  <c:v>713294</c:v>
                </c:pt>
                <c:pt idx="801">
                  <c:v>716139</c:v>
                </c:pt>
                <c:pt idx="802">
                  <c:v>718191</c:v>
                </c:pt>
                <c:pt idx="803">
                  <c:v>718976</c:v>
                </c:pt>
                <c:pt idx="804">
                  <c:v>719271</c:v>
                </c:pt>
                <c:pt idx="805">
                  <c:v>719079</c:v>
                </c:pt>
                <c:pt idx="806">
                  <c:v>719289</c:v>
                </c:pt>
                <c:pt idx="807">
                  <c:v>722126</c:v>
                </c:pt>
                <c:pt idx="808">
                  <c:v>726015</c:v>
                </c:pt>
                <c:pt idx="809">
                  <c:v>728266</c:v>
                </c:pt>
                <c:pt idx="810">
                  <c:v>730310</c:v>
                </c:pt>
                <c:pt idx="811">
                  <c:v>731298</c:v>
                </c:pt>
                <c:pt idx="812">
                  <c:v>731181</c:v>
                </c:pt>
                <c:pt idx="813">
                  <c:v>731395</c:v>
                </c:pt>
                <c:pt idx="814">
                  <c:v>735156</c:v>
                </c:pt>
                <c:pt idx="815">
                  <c:v>738240</c:v>
                </c:pt>
                <c:pt idx="816">
                  <c:v>741127</c:v>
                </c:pt>
                <c:pt idx="817">
                  <c:v>742878</c:v>
                </c:pt>
                <c:pt idx="818">
                  <c:v>744107</c:v>
                </c:pt>
                <c:pt idx="819">
                  <c:v>743740</c:v>
                </c:pt>
                <c:pt idx="820">
                  <c:v>744303</c:v>
                </c:pt>
                <c:pt idx="821">
                  <c:v>749439</c:v>
                </c:pt>
                <c:pt idx="822">
                  <c:v>752569</c:v>
                </c:pt>
                <c:pt idx="823">
                  <c:v>754789</c:v>
                </c:pt>
                <c:pt idx="824">
                  <c:v>756601</c:v>
                </c:pt>
                <c:pt idx="825">
                  <c:v>758269</c:v>
                </c:pt>
                <c:pt idx="826">
                  <c:v>758376</c:v>
                </c:pt>
                <c:pt idx="827">
                  <c:v>758847</c:v>
                </c:pt>
                <c:pt idx="828">
                  <c:v>764263</c:v>
                </c:pt>
                <c:pt idx="829">
                  <c:v>769120</c:v>
                </c:pt>
                <c:pt idx="830">
                  <c:v>773337</c:v>
                </c:pt>
                <c:pt idx="831">
                  <c:v>777698</c:v>
                </c:pt>
                <c:pt idx="832">
                  <c:v>780159</c:v>
                </c:pt>
                <c:pt idx="833">
                  <c:v>780240</c:v>
                </c:pt>
                <c:pt idx="834">
                  <c:v>780781</c:v>
                </c:pt>
                <c:pt idx="835">
                  <c:v>785714</c:v>
                </c:pt>
                <c:pt idx="836">
                  <c:v>790409</c:v>
                </c:pt>
                <c:pt idx="837">
                  <c:v>794537</c:v>
                </c:pt>
                <c:pt idx="838">
                  <c:v>799488</c:v>
                </c:pt>
                <c:pt idx="839">
                  <c:v>802416</c:v>
                </c:pt>
                <c:pt idx="840">
                  <c:v>802743</c:v>
                </c:pt>
                <c:pt idx="841">
                  <c:v>803254</c:v>
                </c:pt>
                <c:pt idx="842">
                  <c:v>806825</c:v>
                </c:pt>
                <c:pt idx="843">
                  <c:v>810333</c:v>
                </c:pt>
                <c:pt idx="844">
                  <c:v>811664</c:v>
                </c:pt>
                <c:pt idx="845">
                  <c:v>809807</c:v>
                </c:pt>
                <c:pt idx="846">
                  <c:v>806484</c:v>
                </c:pt>
                <c:pt idx="847">
                  <c:v>806275</c:v>
                </c:pt>
                <c:pt idx="848">
                  <c:v>806441</c:v>
                </c:pt>
                <c:pt idx="849">
                  <c:v>809973</c:v>
                </c:pt>
                <c:pt idx="850">
                  <c:v>814309</c:v>
                </c:pt>
                <c:pt idx="851">
                  <c:v>819121</c:v>
                </c:pt>
                <c:pt idx="852">
                  <c:v>822206</c:v>
                </c:pt>
                <c:pt idx="853">
                  <c:v>822943</c:v>
                </c:pt>
                <c:pt idx="854">
                  <c:v>822905</c:v>
                </c:pt>
                <c:pt idx="855">
                  <c:v>823112</c:v>
                </c:pt>
                <c:pt idx="856">
                  <c:v>826216</c:v>
                </c:pt>
                <c:pt idx="857">
                  <c:v>828347</c:v>
                </c:pt>
                <c:pt idx="858">
                  <c:v>829560</c:v>
                </c:pt>
                <c:pt idx="859">
                  <c:v>830870</c:v>
                </c:pt>
                <c:pt idx="860">
                  <c:v>830096</c:v>
                </c:pt>
                <c:pt idx="861">
                  <c:v>829638</c:v>
                </c:pt>
                <c:pt idx="862">
                  <c:v>829392</c:v>
                </c:pt>
                <c:pt idx="863">
                  <c:v>831129</c:v>
                </c:pt>
                <c:pt idx="864">
                  <c:v>832470</c:v>
                </c:pt>
                <c:pt idx="865">
                  <c:v>833831</c:v>
                </c:pt>
                <c:pt idx="866">
                  <c:v>833857</c:v>
                </c:pt>
                <c:pt idx="867">
                  <c:v>832266</c:v>
                </c:pt>
                <c:pt idx="868">
                  <c:v>831581</c:v>
                </c:pt>
                <c:pt idx="869">
                  <c:v>831320</c:v>
                </c:pt>
                <c:pt idx="870">
                  <c:v>832932</c:v>
                </c:pt>
                <c:pt idx="871">
                  <c:v>832720</c:v>
                </c:pt>
                <c:pt idx="872">
                  <c:v>833039</c:v>
                </c:pt>
                <c:pt idx="873">
                  <c:v>834730</c:v>
                </c:pt>
                <c:pt idx="874">
                  <c:v>832409</c:v>
                </c:pt>
                <c:pt idx="875">
                  <c:v>831616</c:v>
                </c:pt>
                <c:pt idx="876">
                  <c:v>830172</c:v>
                </c:pt>
                <c:pt idx="877">
                  <c:v>814354</c:v>
                </c:pt>
                <c:pt idx="878">
                  <c:v>799740</c:v>
                </c:pt>
                <c:pt idx="879">
                  <c:v>787443</c:v>
                </c:pt>
                <c:pt idx="880">
                  <c:v>775011</c:v>
                </c:pt>
                <c:pt idx="881">
                  <c:v>761690</c:v>
                </c:pt>
                <c:pt idx="882">
                  <c:v>759893</c:v>
                </c:pt>
                <c:pt idx="883">
                  <c:v>757483</c:v>
                </c:pt>
                <c:pt idx="884">
                  <c:v>736539</c:v>
                </c:pt>
                <c:pt idx="885">
                  <c:v>731057</c:v>
                </c:pt>
                <c:pt idx="886">
                  <c:v>729629</c:v>
                </c:pt>
                <c:pt idx="887">
                  <c:v>727236</c:v>
                </c:pt>
                <c:pt idx="888">
                  <c:v>726273</c:v>
                </c:pt>
                <c:pt idx="889">
                  <c:v>725626</c:v>
                </c:pt>
                <c:pt idx="890">
                  <c:v>725472</c:v>
                </c:pt>
                <c:pt idx="891">
                  <c:v>728181</c:v>
                </c:pt>
                <c:pt idx="892">
                  <c:v>731861</c:v>
                </c:pt>
                <c:pt idx="893">
                  <c:v>734609</c:v>
                </c:pt>
                <c:pt idx="894">
                  <c:v>736441</c:v>
                </c:pt>
                <c:pt idx="895">
                  <c:v>738656</c:v>
                </c:pt>
                <c:pt idx="896">
                  <c:v>738323</c:v>
                </c:pt>
                <c:pt idx="897">
                  <c:v>738435</c:v>
                </c:pt>
                <c:pt idx="898">
                  <c:v>741337</c:v>
                </c:pt>
                <c:pt idx="899">
                  <c:v>747204</c:v>
                </c:pt>
                <c:pt idx="900">
                  <c:v>753570</c:v>
                </c:pt>
                <c:pt idx="901">
                  <c:v>761653</c:v>
                </c:pt>
                <c:pt idx="902">
                  <c:v>771053</c:v>
                </c:pt>
                <c:pt idx="903">
                  <c:v>772031</c:v>
                </c:pt>
                <c:pt idx="904">
                  <c:v>773679</c:v>
                </c:pt>
                <c:pt idx="905">
                  <c:v>796963</c:v>
                </c:pt>
                <c:pt idx="906">
                  <c:v>817807</c:v>
                </c:pt>
                <c:pt idx="907">
                  <c:v>834486</c:v>
                </c:pt>
                <c:pt idx="908">
                  <c:v>849819</c:v>
                </c:pt>
                <c:pt idx="909">
                  <c:v>862084</c:v>
                </c:pt>
                <c:pt idx="910">
                  <c:v>863136</c:v>
                </c:pt>
                <c:pt idx="911">
                  <c:v>864853</c:v>
                </c:pt>
                <c:pt idx="912">
                  <c:v>886651</c:v>
                </c:pt>
                <c:pt idx="913">
                  <c:v>898230</c:v>
                </c:pt>
                <c:pt idx="914">
                  <c:v>906326</c:v>
                </c:pt>
                <c:pt idx="915">
                  <c:v>914385</c:v>
                </c:pt>
                <c:pt idx="916">
                  <c:v>920227</c:v>
                </c:pt>
                <c:pt idx="917">
                  <c:v>920733</c:v>
                </c:pt>
                <c:pt idx="918">
                  <c:v>921483</c:v>
                </c:pt>
                <c:pt idx="919">
                  <c:v>928198</c:v>
                </c:pt>
                <c:pt idx="920">
                  <c:v>934094</c:v>
                </c:pt>
                <c:pt idx="921">
                  <c:v>939528</c:v>
                </c:pt>
                <c:pt idx="922">
                  <c:v>945210</c:v>
                </c:pt>
                <c:pt idx="923">
                  <c:v>948489</c:v>
                </c:pt>
                <c:pt idx="924">
                  <c:v>948467</c:v>
                </c:pt>
                <c:pt idx="925">
                  <c:v>948987</c:v>
                </c:pt>
                <c:pt idx="926">
                  <c:v>955422</c:v>
                </c:pt>
                <c:pt idx="927">
                  <c:v>960110</c:v>
                </c:pt>
                <c:pt idx="928">
                  <c:v>964444</c:v>
                </c:pt>
                <c:pt idx="929">
                  <c:v>967277</c:v>
                </c:pt>
                <c:pt idx="930">
                  <c:v>968369</c:v>
                </c:pt>
                <c:pt idx="931">
                  <c:v>967946</c:v>
                </c:pt>
                <c:pt idx="932">
                  <c:v>968160</c:v>
                </c:pt>
                <c:pt idx="933">
                  <c:v>969800</c:v>
                </c:pt>
                <c:pt idx="934">
                  <c:v>973814</c:v>
                </c:pt>
                <c:pt idx="935">
                  <c:v>977797</c:v>
                </c:pt>
                <c:pt idx="936">
                  <c:v>980657</c:v>
                </c:pt>
                <c:pt idx="937">
                  <c:v>984178</c:v>
                </c:pt>
                <c:pt idx="938">
                  <c:v>984246</c:v>
                </c:pt>
                <c:pt idx="939">
                  <c:v>984426</c:v>
                </c:pt>
                <c:pt idx="940">
                  <c:v>989982</c:v>
                </c:pt>
                <c:pt idx="941">
                  <c:v>995386</c:v>
                </c:pt>
                <c:pt idx="942">
                  <c:v>999745</c:v>
                </c:pt>
                <c:pt idx="943">
                  <c:v>1002153</c:v>
                </c:pt>
                <c:pt idx="944">
                  <c:v>1002975</c:v>
                </c:pt>
                <c:pt idx="945">
                  <c:v>1002938</c:v>
                </c:pt>
                <c:pt idx="946">
                  <c:v>1003132</c:v>
                </c:pt>
                <c:pt idx="947">
                  <c:v>1008765</c:v>
                </c:pt>
                <c:pt idx="948">
                  <c:v>1014325</c:v>
                </c:pt>
                <c:pt idx="949">
                  <c:v>1018421</c:v>
                </c:pt>
                <c:pt idx="950">
                  <c:v>1021128</c:v>
                </c:pt>
                <c:pt idx="951">
                  <c:v>1022475</c:v>
                </c:pt>
                <c:pt idx="952">
                  <c:v>1022447</c:v>
                </c:pt>
                <c:pt idx="953">
                  <c:v>1022615</c:v>
                </c:pt>
                <c:pt idx="954">
                  <c:v>1028385</c:v>
                </c:pt>
                <c:pt idx="955">
                  <c:v>1033238</c:v>
                </c:pt>
                <c:pt idx="956">
                  <c:v>1038223</c:v>
                </c:pt>
                <c:pt idx="957">
                  <c:v>1042329</c:v>
                </c:pt>
                <c:pt idx="958">
                  <c:v>1045166</c:v>
                </c:pt>
                <c:pt idx="959">
                  <c:v>1045146</c:v>
                </c:pt>
                <c:pt idx="960">
                  <c:v>1045543</c:v>
                </c:pt>
                <c:pt idx="961">
                  <c:v>1053320</c:v>
                </c:pt>
                <c:pt idx="962">
                  <c:v>1059345</c:v>
                </c:pt>
                <c:pt idx="963">
                  <c:v>1064223</c:v>
                </c:pt>
                <c:pt idx="964">
                  <c:v>1068499</c:v>
                </c:pt>
                <c:pt idx="965">
                  <c:v>1070081</c:v>
                </c:pt>
                <c:pt idx="966">
                  <c:v>1069554</c:v>
                </c:pt>
                <c:pt idx="967">
                  <c:v>1069560</c:v>
                </c:pt>
                <c:pt idx="968">
                  <c:v>1073145</c:v>
                </c:pt>
                <c:pt idx="969">
                  <c:v>1077077</c:v>
                </c:pt>
                <c:pt idx="970">
                  <c:v>1079577</c:v>
                </c:pt>
                <c:pt idx="971">
                  <c:v>1078440</c:v>
                </c:pt>
                <c:pt idx="972">
                  <c:v>1069948</c:v>
                </c:pt>
                <c:pt idx="973">
                  <c:v>1068774</c:v>
                </c:pt>
                <c:pt idx="974">
                  <c:v>1067534</c:v>
                </c:pt>
                <c:pt idx="975">
                  <c:v>1062343</c:v>
                </c:pt>
                <c:pt idx="976">
                  <c:v>1065757</c:v>
                </c:pt>
                <c:pt idx="977">
                  <c:v>1068977</c:v>
                </c:pt>
                <c:pt idx="978">
                  <c:v>1071875</c:v>
                </c:pt>
                <c:pt idx="979">
                  <c:v>1072013</c:v>
                </c:pt>
                <c:pt idx="980">
                  <c:v>1071328</c:v>
                </c:pt>
                <c:pt idx="981">
                  <c:v>1071524</c:v>
                </c:pt>
                <c:pt idx="982">
                  <c:v>1076884</c:v>
                </c:pt>
                <c:pt idx="983">
                  <c:v>1082546</c:v>
                </c:pt>
                <c:pt idx="984">
                  <c:v>1085974</c:v>
                </c:pt>
                <c:pt idx="985">
                  <c:v>1089409</c:v>
                </c:pt>
                <c:pt idx="986">
                  <c:v>1090785</c:v>
                </c:pt>
                <c:pt idx="987">
                  <c:v>1090229</c:v>
                </c:pt>
                <c:pt idx="988">
                  <c:v>1090003</c:v>
                </c:pt>
                <c:pt idx="989">
                  <c:v>1094815</c:v>
                </c:pt>
                <c:pt idx="990">
                  <c:v>1098956</c:v>
                </c:pt>
                <c:pt idx="991">
                  <c:v>1102586</c:v>
                </c:pt>
                <c:pt idx="992">
                  <c:v>1105174</c:v>
                </c:pt>
                <c:pt idx="993">
                  <c:v>1106289</c:v>
                </c:pt>
                <c:pt idx="994">
                  <c:v>1105767</c:v>
                </c:pt>
                <c:pt idx="995">
                  <c:v>1105506</c:v>
                </c:pt>
                <c:pt idx="996">
                  <c:v>1110286</c:v>
                </c:pt>
                <c:pt idx="997">
                  <c:v>1113910</c:v>
                </c:pt>
                <c:pt idx="998">
                  <c:v>1116031</c:v>
                </c:pt>
                <c:pt idx="999">
                  <c:v>1120906</c:v>
                </c:pt>
                <c:pt idx="1000">
                  <c:v>1129972</c:v>
                </c:pt>
                <c:pt idx="1001">
                  <c:v>1130216</c:v>
                </c:pt>
                <c:pt idx="1002">
                  <c:v>1130820</c:v>
                </c:pt>
                <c:pt idx="1003">
                  <c:v>1137340</c:v>
                </c:pt>
                <c:pt idx="1004">
                  <c:v>1132272</c:v>
                </c:pt>
                <c:pt idx="1005">
                  <c:v>1135396</c:v>
                </c:pt>
                <c:pt idx="1006">
                  <c:v>1139067</c:v>
                </c:pt>
                <c:pt idx="1007">
                  <c:v>1140717</c:v>
                </c:pt>
                <c:pt idx="1008">
                  <c:v>1140759</c:v>
                </c:pt>
                <c:pt idx="1009">
                  <c:v>1140658</c:v>
                </c:pt>
                <c:pt idx="1010">
                  <c:v>1142193</c:v>
                </c:pt>
                <c:pt idx="1011">
                  <c:v>1145634</c:v>
                </c:pt>
                <c:pt idx="1012">
                  <c:v>1148051</c:v>
                </c:pt>
                <c:pt idx="1013">
                  <c:v>1146828</c:v>
                </c:pt>
                <c:pt idx="1014">
                  <c:v>1146278</c:v>
                </c:pt>
                <c:pt idx="1015">
                  <c:v>1146035</c:v>
                </c:pt>
                <c:pt idx="1016">
                  <c:v>1145764</c:v>
                </c:pt>
                <c:pt idx="1017">
                  <c:v>1149909</c:v>
                </c:pt>
                <c:pt idx="1018">
                  <c:v>1153946</c:v>
                </c:pt>
                <c:pt idx="1019">
                  <c:v>1157540</c:v>
                </c:pt>
                <c:pt idx="1020">
                  <c:v>1161135</c:v>
                </c:pt>
                <c:pt idx="1021">
                  <c:v>1161629</c:v>
                </c:pt>
                <c:pt idx="1022">
                  <c:v>1161019</c:v>
                </c:pt>
                <c:pt idx="1023">
                  <c:v>1160479</c:v>
                </c:pt>
                <c:pt idx="1024">
                  <c:v>1160101</c:v>
                </c:pt>
                <c:pt idx="1025">
                  <c:v>1164042</c:v>
                </c:pt>
                <c:pt idx="1026">
                  <c:v>1169177</c:v>
                </c:pt>
                <c:pt idx="1027">
                  <c:v>1172118</c:v>
                </c:pt>
                <c:pt idx="1028">
                  <c:v>1171989</c:v>
                </c:pt>
                <c:pt idx="1029">
                  <c:v>1171008</c:v>
                </c:pt>
                <c:pt idx="1030">
                  <c:v>1170592</c:v>
                </c:pt>
                <c:pt idx="1031">
                  <c:v>1168394</c:v>
                </c:pt>
                <c:pt idx="1032">
                  <c:v>1178625</c:v>
                </c:pt>
                <c:pt idx="1033">
                  <c:v>1183266</c:v>
                </c:pt>
                <c:pt idx="1034">
                  <c:v>1184300</c:v>
                </c:pt>
                <c:pt idx="1035">
                  <c:v>1184825</c:v>
                </c:pt>
                <c:pt idx="1036">
                  <c:v>1184295</c:v>
                </c:pt>
                <c:pt idx="1037">
                  <c:v>1184193</c:v>
                </c:pt>
                <c:pt idx="1038">
                  <c:v>1191530</c:v>
                </c:pt>
                <c:pt idx="1039">
                  <c:v>1197132</c:v>
                </c:pt>
                <c:pt idx="1040">
                  <c:v>1201449</c:v>
                </c:pt>
                <c:pt idx="1041">
                  <c:v>1208795</c:v>
                </c:pt>
                <c:pt idx="1042">
                  <c:v>1212026</c:v>
                </c:pt>
                <c:pt idx="1043">
                  <c:v>1211607</c:v>
                </c:pt>
                <c:pt idx="1044">
                  <c:v>1211423</c:v>
                </c:pt>
                <c:pt idx="1045">
                  <c:v>1215022</c:v>
                </c:pt>
                <c:pt idx="1046">
                  <c:v>1219113</c:v>
                </c:pt>
                <c:pt idx="1047">
                  <c:v>1222005</c:v>
                </c:pt>
                <c:pt idx="1048">
                  <c:v>1223773</c:v>
                </c:pt>
                <c:pt idx="1049">
                  <c:v>1223357</c:v>
                </c:pt>
                <c:pt idx="1050">
                  <c:v>1222918</c:v>
                </c:pt>
                <c:pt idx="1051">
                  <c:v>1222736</c:v>
                </c:pt>
                <c:pt idx="1052">
                  <c:v>1230280</c:v>
                </c:pt>
                <c:pt idx="1053">
                  <c:v>1234905</c:v>
                </c:pt>
                <c:pt idx="1054">
                  <c:v>1237665</c:v>
                </c:pt>
                <c:pt idx="1055">
                  <c:v>1240338</c:v>
                </c:pt>
                <c:pt idx="1056">
                  <c:v>1241944</c:v>
                </c:pt>
                <c:pt idx="1057">
                  <c:v>1241689</c:v>
                </c:pt>
                <c:pt idx="1058">
                  <c:v>1241671</c:v>
                </c:pt>
                <c:pt idx="1059">
                  <c:v>1254215</c:v>
                </c:pt>
                <c:pt idx="1060">
                  <c:v>1259281</c:v>
                </c:pt>
                <c:pt idx="1061">
                  <c:v>1259941</c:v>
                </c:pt>
                <c:pt idx="1062">
                  <c:v>1262605</c:v>
                </c:pt>
                <c:pt idx="1063">
                  <c:v>1262255</c:v>
                </c:pt>
                <c:pt idx="1064">
                  <c:v>1261604</c:v>
                </c:pt>
                <c:pt idx="1065">
                  <c:v>1261300</c:v>
                </c:pt>
                <c:pt idx="1066">
                  <c:v>1261917</c:v>
                </c:pt>
                <c:pt idx="1067">
                  <c:v>1261585</c:v>
                </c:pt>
                <c:pt idx="1068">
                  <c:v>1255798</c:v>
                </c:pt>
                <c:pt idx="1069">
                  <c:v>1255000</c:v>
                </c:pt>
                <c:pt idx="1070">
                  <c:v>1252496</c:v>
                </c:pt>
                <c:pt idx="1071">
                  <c:v>1251531</c:v>
                </c:pt>
                <c:pt idx="1072">
                  <c:v>1251256</c:v>
                </c:pt>
                <c:pt idx="1073">
                  <c:v>1255027</c:v>
                </c:pt>
                <c:pt idx="1074">
                  <c:v>1258043</c:v>
                </c:pt>
                <c:pt idx="1075">
                  <c:v>1259461</c:v>
                </c:pt>
                <c:pt idx="1076">
                  <c:v>1261998</c:v>
                </c:pt>
                <c:pt idx="1077">
                  <c:v>1262242</c:v>
                </c:pt>
                <c:pt idx="1078">
                  <c:v>1261639</c:v>
                </c:pt>
                <c:pt idx="1079">
                  <c:v>1261608</c:v>
                </c:pt>
                <c:pt idx="1080">
                  <c:v>1264485</c:v>
                </c:pt>
                <c:pt idx="1081">
                  <c:v>1266668</c:v>
                </c:pt>
                <c:pt idx="1082">
                  <c:v>1267405</c:v>
                </c:pt>
                <c:pt idx="1083">
                  <c:v>1267594</c:v>
                </c:pt>
                <c:pt idx="1084">
                  <c:v>1266362</c:v>
                </c:pt>
                <c:pt idx="1085">
                  <c:v>1265679</c:v>
                </c:pt>
                <c:pt idx="1086">
                  <c:v>1265869</c:v>
                </c:pt>
                <c:pt idx="1087">
                  <c:v>1268535</c:v>
                </c:pt>
                <c:pt idx="1088">
                  <c:v>1269862</c:v>
                </c:pt>
                <c:pt idx="1089">
                  <c:v>1271860</c:v>
                </c:pt>
                <c:pt idx="1090">
                  <c:v>1271299</c:v>
                </c:pt>
                <c:pt idx="1091">
                  <c:v>1268657</c:v>
                </c:pt>
                <c:pt idx="1092">
                  <c:v>1267942</c:v>
                </c:pt>
                <c:pt idx="1093">
                  <c:v>1267646</c:v>
                </c:pt>
                <c:pt idx="1094">
                  <c:v>1272389</c:v>
                </c:pt>
                <c:pt idx="1095">
                  <c:v>1276210</c:v>
                </c:pt>
                <c:pt idx="1096">
                  <c:v>1285039</c:v>
                </c:pt>
                <c:pt idx="1097">
                  <c:v>1288786</c:v>
                </c:pt>
                <c:pt idx="1098">
                  <c:v>1288849</c:v>
                </c:pt>
                <c:pt idx="1099">
                  <c:v>1288436</c:v>
                </c:pt>
                <c:pt idx="1100">
                  <c:v>1288604</c:v>
                </c:pt>
                <c:pt idx="1101">
                  <c:v>1293581</c:v>
                </c:pt>
                <c:pt idx="1102">
                  <c:v>1298164</c:v>
                </c:pt>
                <c:pt idx="1103">
                  <c:v>1301703</c:v>
                </c:pt>
                <c:pt idx="1104">
                  <c:v>1303572</c:v>
                </c:pt>
                <c:pt idx="1105">
                  <c:v>1302809</c:v>
                </c:pt>
                <c:pt idx="1106">
                  <c:v>1302544</c:v>
                </c:pt>
                <c:pt idx="1107">
                  <c:v>1302770</c:v>
                </c:pt>
                <c:pt idx="1108">
                  <c:v>1310051</c:v>
                </c:pt>
                <c:pt idx="1109">
                  <c:v>1315249</c:v>
                </c:pt>
                <c:pt idx="1110">
                  <c:v>1316817</c:v>
                </c:pt>
                <c:pt idx="1111">
                  <c:v>1319859</c:v>
                </c:pt>
                <c:pt idx="1112">
                  <c:v>1319502</c:v>
                </c:pt>
                <c:pt idx="1113">
                  <c:v>1319182</c:v>
                </c:pt>
                <c:pt idx="1114">
                  <c:v>1318849</c:v>
                </c:pt>
                <c:pt idx="1115">
                  <c:v>1324755</c:v>
                </c:pt>
                <c:pt idx="1116">
                  <c:v>1328792</c:v>
                </c:pt>
                <c:pt idx="1117">
                  <c:v>1333534</c:v>
                </c:pt>
                <c:pt idx="1118">
                  <c:v>1338381</c:v>
                </c:pt>
                <c:pt idx="1119">
                  <c:v>1340743</c:v>
                </c:pt>
                <c:pt idx="1120">
                  <c:v>1340451</c:v>
                </c:pt>
                <c:pt idx="1121">
                  <c:v>1340548</c:v>
                </c:pt>
                <c:pt idx="1122">
                  <c:v>1346072</c:v>
                </c:pt>
                <c:pt idx="1123">
                  <c:v>1353269</c:v>
                </c:pt>
                <c:pt idx="1124">
                  <c:v>1358596</c:v>
                </c:pt>
                <c:pt idx="1125">
                  <c:v>1362541</c:v>
                </c:pt>
                <c:pt idx="1126">
                  <c:v>1362893</c:v>
                </c:pt>
                <c:pt idx="1127">
                  <c:v>1363034</c:v>
                </c:pt>
                <c:pt idx="1128">
                  <c:v>1363131</c:v>
                </c:pt>
                <c:pt idx="1129">
                  <c:v>1362287</c:v>
                </c:pt>
                <c:pt idx="1130">
                  <c:v>1368725</c:v>
                </c:pt>
                <c:pt idx="1131">
                  <c:v>1370076</c:v>
                </c:pt>
                <c:pt idx="1132">
                  <c:v>1377412</c:v>
                </c:pt>
                <c:pt idx="1133">
                  <c:v>1380885</c:v>
                </c:pt>
                <c:pt idx="1134">
                  <c:v>1380727</c:v>
                </c:pt>
                <c:pt idx="1135">
                  <c:v>1381097</c:v>
                </c:pt>
                <c:pt idx="1136">
                  <c:v>1390209</c:v>
                </c:pt>
                <c:pt idx="1137">
                  <c:v>1397340</c:v>
                </c:pt>
                <c:pt idx="1138">
                  <c:v>1406732</c:v>
                </c:pt>
                <c:pt idx="1139">
                  <c:v>1413242</c:v>
                </c:pt>
                <c:pt idx="1140">
                  <c:v>1418457</c:v>
                </c:pt>
                <c:pt idx="1141">
                  <c:v>1418407</c:v>
                </c:pt>
                <c:pt idx="1142">
                  <c:v>1419003</c:v>
                </c:pt>
                <c:pt idx="1143">
                  <c:v>1427624</c:v>
                </c:pt>
                <c:pt idx="1144">
                  <c:v>1436975</c:v>
                </c:pt>
                <c:pt idx="1145">
                  <c:v>1443193</c:v>
                </c:pt>
                <c:pt idx="1146">
                  <c:v>1445142</c:v>
                </c:pt>
                <c:pt idx="1147">
                  <c:v>1449608</c:v>
                </c:pt>
                <c:pt idx="1148">
                  <c:v>1449661</c:v>
                </c:pt>
                <c:pt idx="1149">
                  <c:v>1450457</c:v>
                </c:pt>
                <c:pt idx="1150">
                  <c:v>1458074</c:v>
                </c:pt>
                <c:pt idx="1151">
                  <c:v>1466444</c:v>
                </c:pt>
                <c:pt idx="1152">
                  <c:v>1472951</c:v>
                </c:pt>
                <c:pt idx="1153">
                  <c:v>1479162</c:v>
                </c:pt>
                <c:pt idx="1154">
                  <c:v>1482722</c:v>
                </c:pt>
                <c:pt idx="1155">
                  <c:v>1483125</c:v>
                </c:pt>
                <c:pt idx="1156">
                  <c:v>1483491</c:v>
                </c:pt>
                <c:pt idx="1157">
                  <c:v>1495673</c:v>
                </c:pt>
                <c:pt idx="1158">
                  <c:v>1499985</c:v>
                </c:pt>
                <c:pt idx="1159">
                  <c:v>1509414</c:v>
                </c:pt>
                <c:pt idx="1160">
                  <c:v>1520276</c:v>
                </c:pt>
                <c:pt idx="1161">
                  <c:v>1525773</c:v>
                </c:pt>
                <c:pt idx="1162">
                  <c:v>1525605</c:v>
                </c:pt>
                <c:pt idx="1163">
                  <c:v>1526119</c:v>
                </c:pt>
                <c:pt idx="1164">
                  <c:v>1534145</c:v>
                </c:pt>
                <c:pt idx="1165">
                  <c:v>1544621</c:v>
                </c:pt>
                <c:pt idx="1166">
                  <c:v>1553059</c:v>
                </c:pt>
                <c:pt idx="1167">
                  <c:v>1560126</c:v>
                </c:pt>
                <c:pt idx="1168">
                  <c:v>1562744</c:v>
                </c:pt>
                <c:pt idx="1169">
                  <c:v>1562409</c:v>
                </c:pt>
                <c:pt idx="1170">
                  <c:v>1563359</c:v>
                </c:pt>
                <c:pt idx="1171">
                  <c:v>1572027</c:v>
                </c:pt>
                <c:pt idx="1172">
                  <c:v>1581322</c:v>
                </c:pt>
                <c:pt idx="1173">
                  <c:v>1589797</c:v>
                </c:pt>
                <c:pt idx="1174">
                  <c:v>1598164</c:v>
                </c:pt>
                <c:pt idx="1175">
                  <c:v>1599693</c:v>
                </c:pt>
                <c:pt idx="1176">
                  <c:v>1599315</c:v>
                </c:pt>
                <c:pt idx="1177">
                  <c:v>1599557</c:v>
                </c:pt>
                <c:pt idx="1178">
                  <c:v>1609070</c:v>
                </c:pt>
                <c:pt idx="1179">
                  <c:v>1615700</c:v>
                </c:pt>
                <c:pt idx="1180">
                  <c:v>1621855</c:v>
                </c:pt>
                <c:pt idx="1181">
                  <c:v>1627804</c:v>
                </c:pt>
                <c:pt idx="1182">
                  <c:v>1630051</c:v>
                </c:pt>
                <c:pt idx="1183">
                  <c:v>1629465</c:v>
                </c:pt>
                <c:pt idx="1184">
                  <c:v>1629710</c:v>
                </c:pt>
                <c:pt idx="1185">
                  <c:v>1638200</c:v>
                </c:pt>
                <c:pt idx="1186">
                  <c:v>1647080</c:v>
                </c:pt>
                <c:pt idx="1187">
                  <c:v>1652575</c:v>
                </c:pt>
                <c:pt idx="1188">
                  <c:v>1653013</c:v>
                </c:pt>
                <c:pt idx="1189">
                  <c:v>1651897</c:v>
                </c:pt>
                <c:pt idx="1190">
                  <c:v>1651603</c:v>
                </c:pt>
                <c:pt idx="1191">
                  <c:v>1651986</c:v>
                </c:pt>
                <c:pt idx="1192">
                  <c:v>1660522</c:v>
                </c:pt>
                <c:pt idx="1193">
                  <c:v>1665826</c:v>
                </c:pt>
                <c:pt idx="1194">
                  <c:v>1670839</c:v>
                </c:pt>
                <c:pt idx="1195">
                  <c:v>1675746</c:v>
                </c:pt>
                <c:pt idx="1196">
                  <c:v>1680028</c:v>
                </c:pt>
                <c:pt idx="1197">
                  <c:v>1680211</c:v>
                </c:pt>
                <c:pt idx="1198">
                  <c:v>1680816</c:v>
                </c:pt>
                <c:pt idx="1199">
                  <c:v>1686948</c:v>
                </c:pt>
                <c:pt idx="1200">
                  <c:v>1693541</c:v>
                </c:pt>
                <c:pt idx="1201">
                  <c:v>1700099</c:v>
                </c:pt>
                <c:pt idx="1202">
                  <c:v>1705451</c:v>
                </c:pt>
                <c:pt idx="1203">
                  <c:v>1709306</c:v>
                </c:pt>
                <c:pt idx="1204">
                  <c:v>1709375</c:v>
                </c:pt>
                <c:pt idx="1205">
                  <c:v>1709721</c:v>
                </c:pt>
                <c:pt idx="1206">
                  <c:v>1714902</c:v>
                </c:pt>
                <c:pt idx="1207">
                  <c:v>1719471</c:v>
                </c:pt>
                <c:pt idx="1208">
                  <c:v>1720912</c:v>
                </c:pt>
                <c:pt idx="1209">
                  <c:v>1716058</c:v>
                </c:pt>
                <c:pt idx="1210">
                  <c:v>1709091</c:v>
                </c:pt>
                <c:pt idx="1211">
                  <c:v>1708904</c:v>
                </c:pt>
                <c:pt idx="1212">
                  <c:v>1709374</c:v>
                </c:pt>
                <c:pt idx="1213">
                  <c:v>1716570</c:v>
                </c:pt>
                <c:pt idx="1214">
                  <c:v>1722538</c:v>
                </c:pt>
                <c:pt idx="1215">
                  <c:v>1728630</c:v>
                </c:pt>
                <c:pt idx="1216">
                  <c:v>1736784</c:v>
                </c:pt>
                <c:pt idx="1217">
                  <c:v>1741635</c:v>
                </c:pt>
                <c:pt idx="1218">
                  <c:v>1741779</c:v>
                </c:pt>
                <c:pt idx="1219">
                  <c:v>1741807</c:v>
                </c:pt>
                <c:pt idx="1220">
                  <c:v>1748088</c:v>
                </c:pt>
                <c:pt idx="1221">
                  <c:v>1754979</c:v>
                </c:pt>
                <c:pt idx="1222">
                  <c:v>1760594</c:v>
                </c:pt>
                <c:pt idx="1223">
                  <c:v>1760785</c:v>
                </c:pt>
                <c:pt idx="1224">
                  <c:v>1760045</c:v>
                </c:pt>
                <c:pt idx="1225">
                  <c:v>1759286</c:v>
                </c:pt>
                <c:pt idx="1226">
                  <c:v>1759224</c:v>
                </c:pt>
                <c:pt idx="1227">
                  <c:v>1765647</c:v>
                </c:pt>
                <c:pt idx="1228">
                  <c:v>1769369</c:v>
                </c:pt>
                <c:pt idx="1229">
                  <c:v>1771950</c:v>
                </c:pt>
                <c:pt idx="1230">
                  <c:v>1774730</c:v>
                </c:pt>
                <c:pt idx="1231">
                  <c:v>1773897</c:v>
                </c:pt>
                <c:pt idx="1232">
                  <c:v>1773087</c:v>
                </c:pt>
                <c:pt idx="1233">
                  <c:v>1772650</c:v>
                </c:pt>
                <c:pt idx="1234">
                  <c:v>1776335</c:v>
                </c:pt>
                <c:pt idx="1235">
                  <c:v>1779603</c:v>
                </c:pt>
                <c:pt idx="1236">
                  <c:v>1782982</c:v>
                </c:pt>
                <c:pt idx="1237">
                  <c:v>1788549</c:v>
                </c:pt>
                <c:pt idx="1238">
                  <c:v>1788330</c:v>
                </c:pt>
                <c:pt idx="1239">
                  <c:v>1786824</c:v>
                </c:pt>
                <c:pt idx="1240">
                  <c:v>1784341</c:v>
                </c:pt>
                <c:pt idx="1241">
                  <c:v>1757936</c:v>
                </c:pt>
                <c:pt idx="1242">
                  <c:v>1724284</c:v>
                </c:pt>
                <c:pt idx="1243">
                  <c:v>1697584</c:v>
                </c:pt>
                <c:pt idx="1244">
                  <c:v>1674346</c:v>
                </c:pt>
                <c:pt idx="1245">
                  <c:v>1652553</c:v>
                </c:pt>
                <c:pt idx="1246">
                  <c:v>1649920</c:v>
                </c:pt>
                <c:pt idx="1247">
                  <c:v>1647179</c:v>
                </c:pt>
                <c:pt idx="1248">
                  <c:v>1614821</c:v>
                </c:pt>
                <c:pt idx="1249">
                  <c:v>1573357</c:v>
                </c:pt>
                <c:pt idx="1250">
                  <c:v>1561479</c:v>
                </c:pt>
                <c:pt idx="1251">
                  <c:v>1558416</c:v>
                </c:pt>
                <c:pt idx="1252">
                  <c:v>1552504</c:v>
                </c:pt>
                <c:pt idx="1253">
                  <c:v>1550851</c:v>
                </c:pt>
                <c:pt idx="1254">
                  <c:v>1549951</c:v>
                </c:pt>
                <c:pt idx="1255">
                  <c:v>1555710</c:v>
                </c:pt>
                <c:pt idx="1256">
                  <c:v>1563167</c:v>
                </c:pt>
                <c:pt idx="1257">
                  <c:v>1568901</c:v>
                </c:pt>
                <c:pt idx="1258">
                  <c:v>1574061</c:v>
                </c:pt>
                <c:pt idx="1259">
                  <c:v>1578194</c:v>
                </c:pt>
                <c:pt idx="1260">
                  <c:v>1577319</c:v>
                </c:pt>
                <c:pt idx="1261">
                  <c:v>1577397</c:v>
                </c:pt>
                <c:pt idx="1262">
                  <c:v>1588920</c:v>
                </c:pt>
                <c:pt idx="1263">
                  <c:v>1598257</c:v>
                </c:pt>
                <c:pt idx="1264">
                  <c:v>1609252</c:v>
                </c:pt>
                <c:pt idx="1265">
                  <c:v>1620340</c:v>
                </c:pt>
                <c:pt idx="1266">
                  <c:v>1632157</c:v>
                </c:pt>
                <c:pt idx="1267">
                  <c:v>1633219</c:v>
                </c:pt>
                <c:pt idx="1268">
                  <c:v>1636004</c:v>
                </c:pt>
                <c:pt idx="1269">
                  <c:v>1672425</c:v>
                </c:pt>
                <c:pt idx="1270">
                  <c:v>1718912</c:v>
                </c:pt>
                <c:pt idx="1271">
                  <c:v>1755749</c:v>
                </c:pt>
                <c:pt idx="1272">
                  <c:v>1785871</c:v>
                </c:pt>
                <c:pt idx="1273">
                  <c:v>1809032</c:v>
                </c:pt>
                <c:pt idx="1274">
                  <c:v>1810146</c:v>
                </c:pt>
                <c:pt idx="1275">
                  <c:v>1812222</c:v>
                </c:pt>
                <c:pt idx="1276">
                  <c:v>1847475</c:v>
                </c:pt>
                <c:pt idx="1277">
                  <c:v>1888094</c:v>
                </c:pt>
                <c:pt idx="1278">
                  <c:v>1908292</c:v>
                </c:pt>
                <c:pt idx="1279">
                  <c:v>1924479</c:v>
                </c:pt>
                <c:pt idx="1280">
                  <c:v>1934781</c:v>
                </c:pt>
                <c:pt idx="1281">
                  <c:v>1935921</c:v>
                </c:pt>
                <c:pt idx="1282">
                  <c:v>1936149</c:v>
                </c:pt>
                <c:pt idx="1283">
                  <c:v>1945264</c:v>
                </c:pt>
                <c:pt idx="1284">
                  <c:v>1953442</c:v>
                </c:pt>
                <c:pt idx="1285">
                  <c:v>1961801</c:v>
                </c:pt>
                <c:pt idx="1286">
                  <c:v>1969688</c:v>
                </c:pt>
                <c:pt idx="1287">
                  <c:v>1974415</c:v>
                </c:pt>
                <c:pt idx="1288">
                  <c:v>1975443</c:v>
                </c:pt>
                <c:pt idx="1289">
                  <c:v>1976831</c:v>
                </c:pt>
                <c:pt idx="1290">
                  <c:v>1988201</c:v>
                </c:pt>
                <c:pt idx="1291">
                  <c:v>1999921</c:v>
                </c:pt>
                <c:pt idx="1292">
                  <c:v>2008796</c:v>
                </c:pt>
                <c:pt idx="1293">
                  <c:v>2016216</c:v>
                </c:pt>
                <c:pt idx="1294">
                  <c:v>2021133</c:v>
                </c:pt>
                <c:pt idx="1295">
                  <c:v>2021439</c:v>
                </c:pt>
                <c:pt idx="1296">
                  <c:v>2022268</c:v>
                </c:pt>
                <c:pt idx="1297">
                  <c:v>2030397</c:v>
                </c:pt>
                <c:pt idx="1298">
                  <c:v>2038835</c:v>
                </c:pt>
                <c:pt idx="1299">
                  <c:v>2046432</c:v>
                </c:pt>
                <c:pt idx="1300">
                  <c:v>2053244</c:v>
                </c:pt>
                <c:pt idx="1301">
                  <c:v>2055972</c:v>
                </c:pt>
                <c:pt idx="1302">
                  <c:v>2056686</c:v>
                </c:pt>
                <c:pt idx="1303">
                  <c:v>2057755</c:v>
                </c:pt>
                <c:pt idx="1304">
                  <c:v>2066310</c:v>
                </c:pt>
                <c:pt idx="1305">
                  <c:v>2073342</c:v>
                </c:pt>
                <c:pt idx="1306">
                  <c:v>2079340</c:v>
                </c:pt>
                <c:pt idx="1307">
                  <c:v>2081973</c:v>
                </c:pt>
                <c:pt idx="1308">
                  <c:v>2082333</c:v>
                </c:pt>
                <c:pt idx="1309">
                  <c:v>2082002</c:v>
                </c:pt>
                <c:pt idx="1310">
                  <c:v>2082645</c:v>
                </c:pt>
                <c:pt idx="1311">
                  <c:v>2087188</c:v>
                </c:pt>
                <c:pt idx="1312">
                  <c:v>2091948</c:v>
                </c:pt>
                <c:pt idx="1313">
                  <c:v>2096243</c:v>
                </c:pt>
              </c:numCache>
            </c:numRef>
          </c:val>
          <c:extLst>
            <c:ext xmlns:c16="http://schemas.microsoft.com/office/drawing/2014/chart" uri="{C3380CC4-5D6E-409C-BE32-E72D297353CC}">
              <c16:uniqueId val="{00000000-03F6-4A04-8C97-2F3348085F52}"/>
            </c:ext>
          </c:extLst>
        </c:ser>
        <c:dLbls>
          <c:showLegendKey val="0"/>
          <c:showVal val="0"/>
          <c:showCatName val="0"/>
          <c:showSerName val="0"/>
          <c:showPercent val="0"/>
          <c:showBubbleSize val="0"/>
        </c:dLbls>
        <c:axId val="848778488"/>
        <c:axId val="848776520"/>
      </c:areaChart>
      <c:dateAx>
        <c:axId val="848778488"/>
        <c:scaling>
          <c:orientation val="minMax"/>
        </c:scaling>
        <c:delete val="1"/>
        <c:axPos val="b"/>
        <c:numFmt formatCode="mm/dd/yyyy" sourceLinked="1"/>
        <c:majorTickMark val="out"/>
        <c:minorTickMark val="none"/>
        <c:tickLblPos val="nextTo"/>
        <c:crossAx val="848776520"/>
        <c:crosses val="autoZero"/>
        <c:auto val="1"/>
        <c:lblOffset val="100"/>
        <c:baseTimeUnit val="days"/>
      </c:dateAx>
      <c:valAx>
        <c:axId val="848776520"/>
        <c:scaling>
          <c:orientation val="minMax"/>
        </c:scaling>
        <c:delete val="1"/>
        <c:axPos val="l"/>
        <c:numFmt formatCode="#,##0" sourceLinked="1"/>
        <c:majorTickMark val="none"/>
        <c:minorTickMark val="none"/>
        <c:tickLblPos val="nextTo"/>
        <c:crossAx val="848778488"/>
        <c:crosses val="autoZero"/>
        <c:crossBetween val="midCat"/>
      </c:valAx>
      <c:spPr>
        <a:noFill/>
        <a:ln w="25400">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07524094568898E-2"/>
          <c:y val="0"/>
          <c:w val="0.92884079368703987"/>
          <c:h val="1"/>
        </c:manualLayout>
      </c:layout>
      <c:areaChart>
        <c:grouping val="stacked"/>
        <c:varyColors val="0"/>
        <c:ser>
          <c:idx val="0"/>
          <c:order val="0"/>
          <c:tx>
            <c:strRef>
              <c:f>[data.xlsx]Sheet1!$B$3</c:f>
              <c:strCache>
                <c:ptCount val="1"/>
                <c:pt idx="0">
                  <c:v>Sum of MAU</c:v>
                </c:pt>
              </c:strCache>
            </c:strRef>
          </c:tx>
          <c:spPr>
            <a:solidFill>
              <a:schemeClr val="bg2">
                <a:lumMod val="85000"/>
              </a:schemeClr>
            </a:solidFill>
            <a:ln w="9525" cap="flat" cmpd="sng" algn="ctr">
              <a:noFill/>
              <a:round/>
            </a:ln>
            <a:effectLst/>
          </c:spPr>
          <c:cat>
            <c:numRef>
              <c:f>[data.xlsx]Sheet1!$A$4:$A$1317</c:f>
              <c:numCache>
                <c:formatCode>mm/dd/yyyy</c:formatCode>
                <c:ptCount val="1314"/>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42567</c:v>
                </c:pt>
                <c:pt idx="351">
                  <c:v>42568</c:v>
                </c:pt>
                <c:pt idx="352">
                  <c:v>42569</c:v>
                </c:pt>
                <c:pt idx="353">
                  <c:v>42570</c:v>
                </c:pt>
                <c:pt idx="354">
                  <c:v>42571</c:v>
                </c:pt>
                <c:pt idx="355">
                  <c:v>42572</c:v>
                </c:pt>
                <c:pt idx="356">
                  <c:v>42573</c:v>
                </c:pt>
                <c:pt idx="357">
                  <c:v>42574</c:v>
                </c:pt>
                <c:pt idx="358">
                  <c:v>42575</c:v>
                </c:pt>
                <c:pt idx="359">
                  <c:v>42576</c:v>
                </c:pt>
                <c:pt idx="360">
                  <c:v>42577</c:v>
                </c:pt>
                <c:pt idx="361">
                  <c:v>42578</c:v>
                </c:pt>
                <c:pt idx="362">
                  <c:v>42579</c:v>
                </c:pt>
                <c:pt idx="363">
                  <c:v>42580</c:v>
                </c:pt>
                <c:pt idx="364">
                  <c:v>42581</c:v>
                </c:pt>
                <c:pt idx="365">
                  <c:v>42582</c:v>
                </c:pt>
                <c:pt idx="366">
                  <c:v>42583</c:v>
                </c:pt>
                <c:pt idx="367">
                  <c:v>42584</c:v>
                </c:pt>
                <c:pt idx="368">
                  <c:v>42585</c:v>
                </c:pt>
                <c:pt idx="369">
                  <c:v>42586</c:v>
                </c:pt>
                <c:pt idx="370">
                  <c:v>42587</c:v>
                </c:pt>
                <c:pt idx="371">
                  <c:v>42588</c:v>
                </c:pt>
                <c:pt idx="372">
                  <c:v>42589</c:v>
                </c:pt>
                <c:pt idx="373">
                  <c:v>42590</c:v>
                </c:pt>
                <c:pt idx="374">
                  <c:v>42591</c:v>
                </c:pt>
                <c:pt idx="375">
                  <c:v>42592</c:v>
                </c:pt>
                <c:pt idx="376">
                  <c:v>42593</c:v>
                </c:pt>
                <c:pt idx="377">
                  <c:v>42594</c:v>
                </c:pt>
                <c:pt idx="378">
                  <c:v>42595</c:v>
                </c:pt>
                <c:pt idx="379">
                  <c:v>42596</c:v>
                </c:pt>
                <c:pt idx="380">
                  <c:v>42597</c:v>
                </c:pt>
                <c:pt idx="381">
                  <c:v>42598</c:v>
                </c:pt>
                <c:pt idx="382">
                  <c:v>42599</c:v>
                </c:pt>
                <c:pt idx="383">
                  <c:v>42600</c:v>
                </c:pt>
                <c:pt idx="384">
                  <c:v>42601</c:v>
                </c:pt>
                <c:pt idx="385">
                  <c:v>42602</c:v>
                </c:pt>
                <c:pt idx="386">
                  <c:v>42603</c:v>
                </c:pt>
                <c:pt idx="387">
                  <c:v>42604</c:v>
                </c:pt>
                <c:pt idx="388">
                  <c:v>42605</c:v>
                </c:pt>
                <c:pt idx="389">
                  <c:v>42606</c:v>
                </c:pt>
                <c:pt idx="390">
                  <c:v>42607</c:v>
                </c:pt>
                <c:pt idx="391">
                  <c:v>42608</c:v>
                </c:pt>
                <c:pt idx="392">
                  <c:v>42609</c:v>
                </c:pt>
                <c:pt idx="393">
                  <c:v>42610</c:v>
                </c:pt>
                <c:pt idx="394">
                  <c:v>42611</c:v>
                </c:pt>
                <c:pt idx="395">
                  <c:v>42612</c:v>
                </c:pt>
                <c:pt idx="396">
                  <c:v>42613</c:v>
                </c:pt>
                <c:pt idx="397">
                  <c:v>42614</c:v>
                </c:pt>
                <c:pt idx="398">
                  <c:v>42615</c:v>
                </c:pt>
                <c:pt idx="399">
                  <c:v>42616</c:v>
                </c:pt>
                <c:pt idx="400">
                  <c:v>42617</c:v>
                </c:pt>
                <c:pt idx="401">
                  <c:v>42618</c:v>
                </c:pt>
                <c:pt idx="402">
                  <c:v>42619</c:v>
                </c:pt>
                <c:pt idx="403">
                  <c:v>42620</c:v>
                </c:pt>
                <c:pt idx="404">
                  <c:v>42621</c:v>
                </c:pt>
                <c:pt idx="405">
                  <c:v>42622</c:v>
                </c:pt>
                <c:pt idx="406">
                  <c:v>42623</c:v>
                </c:pt>
                <c:pt idx="407">
                  <c:v>42624</c:v>
                </c:pt>
                <c:pt idx="408">
                  <c:v>42625</c:v>
                </c:pt>
                <c:pt idx="409">
                  <c:v>42626</c:v>
                </c:pt>
                <c:pt idx="410">
                  <c:v>42627</c:v>
                </c:pt>
                <c:pt idx="411">
                  <c:v>42628</c:v>
                </c:pt>
                <c:pt idx="412">
                  <c:v>42629</c:v>
                </c:pt>
                <c:pt idx="413">
                  <c:v>42630</c:v>
                </c:pt>
                <c:pt idx="414">
                  <c:v>42631</c:v>
                </c:pt>
                <c:pt idx="415">
                  <c:v>42632</c:v>
                </c:pt>
                <c:pt idx="416">
                  <c:v>42633</c:v>
                </c:pt>
                <c:pt idx="417">
                  <c:v>42634</c:v>
                </c:pt>
                <c:pt idx="418">
                  <c:v>42635</c:v>
                </c:pt>
                <c:pt idx="419">
                  <c:v>42636</c:v>
                </c:pt>
                <c:pt idx="420">
                  <c:v>42637</c:v>
                </c:pt>
                <c:pt idx="421">
                  <c:v>42638</c:v>
                </c:pt>
                <c:pt idx="422">
                  <c:v>42639</c:v>
                </c:pt>
                <c:pt idx="423">
                  <c:v>42640</c:v>
                </c:pt>
                <c:pt idx="424">
                  <c:v>42641</c:v>
                </c:pt>
                <c:pt idx="425">
                  <c:v>42642</c:v>
                </c:pt>
                <c:pt idx="426">
                  <c:v>42643</c:v>
                </c:pt>
                <c:pt idx="427">
                  <c:v>42644</c:v>
                </c:pt>
                <c:pt idx="428">
                  <c:v>42645</c:v>
                </c:pt>
                <c:pt idx="429">
                  <c:v>42646</c:v>
                </c:pt>
                <c:pt idx="430">
                  <c:v>42647</c:v>
                </c:pt>
                <c:pt idx="431">
                  <c:v>42648</c:v>
                </c:pt>
                <c:pt idx="432">
                  <c:v>42649</c:v>
                </c:pt>
                <c:pt idx="433">
                  <c:v>42650</c:v>
                </c:pt>
                <c:pt idx="434">
                  <c:v>42651</c:v>
                </c:pt>
                <c:pt idx="435">
                  <c:v>42652</c:v>
                </c:pt>
                <c:pt idx="436">
                  <c:v>42653</c:v>
                </c:pt>
                <c:pt idx="437">
                  <c:v>42654</c:v>
                </c:pt>
                <c:pt idx="438">
                  <c:v>42655</c:v>
                </c:pt>
                <c:pt idx="439">
                  <c:v>42656</c:v>
                </c:pt>
                <c:pt idx="440">
                  <c:v>42657</c:v>
                </c:pt>
                <c:pt idx="441">
                  <c:v>42658</c:v>
                </c:pt>
                <c:pt idx="442">
                  <c:v>42659</c:v>
                </c:pt>
                <c:pt idx="443">
                  <c:v>42660</c:v>
                </c:pt>
                <c:pt idx="444">
                  <c:v>42661</c:v>
                </c:pt>
                <c:pt idx="445">
                  <c:v>42662</c:v>
                </c:pt>
                <c:pt idx="446">
                  <c:v>42663</c:v>
                </c:pt>
                <c:pt idx="447">
                  <c:v>42664</c:v>
                </c:pt>
                <c:pt idx="448">
                  <c:v>42665</c:v>
                </c:pt>
                <c:pt idx="449">
                  <c:v>42666</c:v>
                </c:pt>
                <c:pt idx="450">
                  <c:v>42667</c:v>
                </c:pt>
                <c:pt idx="451">
                  <c:v>42668</c:v>
                </c:pt>
                <c:pt idx="452">
                  <c:v>42669</c:v>
                </c:pt>
                <c:pt idx="453">
                  <c:v>42670</c:v>
                </c:pt>
                <c:pt idx="454">
                  <c:v>42671</c:v>
                </c:pt>
                <c:pt idx="455">
                  <c:v>42672</c:v>
                </c:pt>
                <c:pt idx="456">
                  <c:v>42673</c:v>
                </c:pt>
                <c:pt idx="457">
                  <c:v>42674</c:v>
                </c:pt>
                <c:pt idx="458">
                  <c:v>42675</c:v>
                </c:pt>
                <c:pt idx="459">
                  <c:v>42676</c:v>
                </c:pt>
                <c:pt idx="460">
                  <c:v>42677</c:v>
                </c:pt>
                <c:pt idx="461">
                  <c:v>42678</c:v>
                </c:pt>
                <c:pt idx="462">
                  <c:v>42679</c:v>
                </c:pt>
                <c:pt idx="463">
                  <c:v>42680</c:v>
                </c:pt>
                <c:pt idx="464">
                  <c:v>42681</c:v>
                </c:pt>
                <c:pt idx="465">
                  <c:v>42682</c:v>
                </c:pt>
                <c:pt idx="466">
                  <c:v>42683</c:v>
                </c:pt>
                <c:pt idx="467">
                  <c:v>42684</c:v>
                </c:pt>
                <c:pt idx="468">
                  <c:v>42685</c:v>
                </c:pt>
                <c:pt idx="469">
                  <c:v>42686</c:v>
                </c:pt>
                <c:pt idx="470">
                  <c:v>42687</c:v>
                </c:pt>
                <c:pt idx="471">
                  <c:v>42688</c:v>
                </c:pt>
                <c:pt idx="472">
                  <c:v>42689</c:v>
                </c:pt>
                <c:pt idx="473">
                  <c:v>42690</c:v>
                </c:pt>
                <c:pt idx="474">
                  <c:v>42691</c:v>
                </c:pt>
                <c:pt idx="475">
                  <c:v>42692</c:v>
                </c:pt>
                <c:pt idx="476">
                  <c:v>42693</c:v>
                </c:pt>
                <c:pt idx="477">
                  <c:v>42694</c:v>
                </c:pt>
                <c:pt idx="478">
                  <c:v>42695</c:v>
                </c:pt>
                <c:pt idx="479">
                  <c:v>42696</c:v>
                </c:pt>
                <c:pt idx="480">
                  <c:v>42697</c:v>
                </c:pt>
                <c:pt idx="481">
                  <c:v>42698</c:v>
                </c:pt>
                <c:pt idx="482">
                  <c:v>42699</c:v>
                </c:pt>
                <c:pt idx="483">
                  <c:v>42700</c:v>
                </c:pt>
                <c:pt idx="484">
                  <c:v>42701</c:v>
                </c:pt>
                <c:pt idx="485">
                  <c:v>42702</c:v>
                </c:pt>
                <c:pt idx="486">
                  <c:v>42703</c:v>
                </c:pt>
                <c:pt idx="487">
                  <c:v>42704</c:v>
                </c:pt>
                <c:pt idx="488">
                  <c:v>42705</c:v>
                </c:pt>
                <c:pt idx="489">
                  <c:v>42706</c:v>
                </c:pt>
                <c:pt idx="490">
                  <c:v>42707</c:v>
                </c:pt>
                <c:pt idx="491">
                  <c:v>42708</c:v>
                </c:pt>
                <c:pt idx="492">
                  <c:v>42709</c:v>
                </c:pt>
                <c:pt idx="493">
                  <c:v>42710</c:v>
                </c:pt>
                <c:pt idx="494">
                  <c:v>42711</c:v>
                </c:pt>
                <c:pt idx="495">
                  <c:v>42712</c:v>
                </c:pt>
                <c:pt idx="496">
                  <c:v>42713</c:v>
                </c:pt>
                <c:pt idx="497">
                  <c:v>42714</c:v>
                </c:pt>
                <c:pt idx="498">
                  <c:v>42715</c:v>
                </c:pt>
                <c:pt idx="499">
                  <c:v>42716</c:v>
                </c:pt>
                <c:pt idx="500">
                  <c:v>42717</c:v>
                </c:pt>
                <c:pt idx="501">
                  <c:v>42718</c:v>
                </c:pt>
                <c:pt idx="502">
                  <c:v>42719</c:v>
                </c:pt>
                <c:pt idx="503">
                  <c:v>42720</c:v>
                </c:pt>
                <c:pt idx="504">
                  <c:v>42721</c:v>
                </c:pt>
                <c:pt idx="505">
                  <c:v>42722</c:v>
                </c:pt>
                <c:pt idx="506">
                  <c:v>42723</c:v>
                </c:pt>
                <c:pt idx="507">
                  <c:v>42724</c:v>
                </c:pt>
                <c:pt idx="508">
                  <c:v>42725</c:v>
                </c:pt>
                <c:pt idx="509">
                  <c:v>42726</c:v>
                </c:pt>
                <c:pt idx="510">
                  <c:v>42727</c:v>
                </c:pt>
                <c:pt idx="511">
                  <c:v>42728</c:v>
                </c:pt>
                <c:pt idx="512">
                  <c:v>42729</c:v>
                </c:pt>
                <c:pt idx="513">
                  <c:v>42730</c:v>
                </c:pt>
                <c:pt idx="514">
                  <c:v>42731</c:v>
                </c:pt>
                <c:pt idx="515">
                  <c:v>42732</c:v>
                </c:pt>
                <c:pt idx="516">
                  <c:v>42733</c:v>
                </c:pt>
                <c:pt idx="517">
                  <c:v>42734</c:v>
                </c:pt>
                <c:pt idx="518">
                  <c:v>42735</c:v>
                </c:pt>
                <c:pt idx="519">
                  <c:v>42736</c:v>
                </c:pt>
                <c:pt idx="520">
                  <c:v>42737</c:v>
                </c:pt>
                <c:pt idx="521">
                  <c:v>42738</c:v>
                </c:pt>
                <c:pt idx="522">
                  <c:v>42739</c:v>
                </c:pt>
                <c:pt idx="523">
                  <c:v>42740</c:v>
                </c:pt>
                <c:pt idx="524">
                  <c:v>42741</c:v>
                </c:pt>
                <c:pt idx="525">
                  <c:v>42742</c:v>
                </c:pt>
                <c:pt idx="526">
                  <c:v>42743</c:v>
                </c:pt>
                <c:pt idx="527">
                  <c:v>42744</c:v>
                </c:pt>
                <c:pt idx="528">
                  <c:v>42745</c:v>
                </c:pt>
                <c:pt idx="529">
                  <c:v>42746</c:v>
                </c:pt>
                <c:pt idx="530">
                  <c:v>42747</c:v>
                </c:pt>
                <c:pt idx="531">
                  <c:v>42748</c:v>
                </c:pt>
                <c:pt idx="532">
                  <c:v>42749</c:v>
                </c:pt>
                <c:pt idx="533">
                  <c:v>42750</c:v>
                </c:pt>
                <c:pt idx="534">
                  <c:v>42751</c:v>
                </c:pt>
                <c:pt idx="535">
                  <c:v>42752</c:v>
                </c:pt>
                <c:pt idx="536">
                  <c:v>42753</c:v>
                </c:pt>
                <c:pt idx="537">
                  <c:v>42754</c:v>
                </c:pt>
                <c:pt idx="538">
                  <c:v>42755</c:v>
                </c:pt>
                <c:pt idx="539">
                  <c:v>42756</c:v>
                </c:pt>
                <c:pt idx="540">
                  <c:v>42757</c:v>
                </c:pt>
                <c:pt idx="541">
                  <c:v>42758</c:v>
                </c:pt>
                <c:pt idx="542">
                  <c:v>42759</c:v>
                </c:pt>
                <c:pt idx="543">
                  <c:v>42760</c:v>
                </c:pt>
                <c:pt idx="544">
                  <c:v>42761</c:v>
                </c:pt>
                <c:pt idx="545">
                  <c:v>42762</c:v>
                </c:pt>
                <c:pt idx="546">
                  <c:v>42763</c:v>
                </c:pt>
                <c:pt idx="547">
                  <c:v>42764</c:v>
                </c:pt>
                <c:pt idx="548">
                  <c:v>42765</c:v>
                </c:pt>
                <c:pt idx="549">
                  <c:v>42766</c:v>
                </c:pt>
                <c:pt idx="550">
                  <c:v>42767</c:v>
                </c:pt>
                <c:pt idx="551">
                  <c:v>42768</c:v>
                </c:pt>
                <c:pt idx="552">
                  <c:v>42769</c:v>
                </c:pt>
                <c:pt idx="553">
                  <c:v>42770</c:v>
                </c:pt>
                <c:pt idx="554">
                  <c:v>42771</c:v>
                </c:pt>
                <c:pt idx="555">
                  <c:v>42772</c:v>
                </c:pt>
                <c:pt idx="556">
                  <c:v>42773</c:v>
                </c:pt>
                <c:pt idx="557">
                  <c:v>42774</c:v>
                </c:pt>
                <c:pt idx="558">
                  <c:v>42775</c:v>
                </c:pt>
                <c:pt idx="559">
                  <c:v>42776</c:v>
                </c:pt>
                <c:pt idx="560">
                  <c:v>42777</c:v>
                </c:pt>
                <c:pt idx="561">
                  <c:v>42778</c:v>
                </c:pt>
                <c:pt idx="562">
                  <c:v>42779</c:v>
                </c:pt>
                <c:pt idx="563">
                  <c:v>42780</c:v>
                </c:pt>
                <c:pt idx="564">
                  <c:v>42781</c:v>
                </c:pt>
                <c:pt idx="565">
                  <c:v>42782</c:v>
                </c:pt>
                <c:pt idx="566">
                  <c:v>42783</c:v>
                </c:pt>
                <c:pt idx="567">
                  <c:v>42784</c:v>
                </c:pt>
                <c:pt idx="568">
                  <c:v>42785</c:v>
                </c:pt>
                <c:pt idx="569">
                  <c:v>42786</c:v>
                </c:pt>
                <c:pt idx="570">
                  <c:v>42787</c:v>
                </c:pt>
                <c:pt idx="571">
                  <c:v>42788</c:v>
                </c:pt>
                <c:pt idx="572">
                  <c:v>42789</c:v>
                </c:pt>
                <c:pt idx="573">
                  <c:v>42790</c:v>
                </c:pt>
                <c:pt idx="574">
                  <c:v>42791</c:v>
                </c:pt>
                <c:pt idx="575">
                  <c:v>42792</c:v>
                </c:pt>
                <c:pt idx="576">
                  <c:v>42793</c:v>
                </c:pt>
                <c:pt idx="577">
                  <c:v>42794</c:v>
                </c:pt>
                <c:pt idx="578">
                  <c:v>42795</c:v>
                </c:pt>
                <c:pt idx="579">
                  <c:v>42796</c:v>
                </c:pt>
                <c:pt idx="580">
                  <c:v>42797</c:v>
                </c:pt>
                <c:pt idx="581">
                  <c:v>42798</c:v>
                </c:pt>
                <c:pt idx="582">
                  <c:v>42799</c:v>
                </c:pt>
                <c:pt idx="583">
                  <c:v>42800</c:v>
                </c:pt>
                <c:pt idx="584">
                  <c:v>42801</c:v>
                </c:pt>
                <c:pt idx="585">
                  <c:v>42802</c:v>
                </c:pt>
                <c:pt idx="586">
                  <c:v>42803</c:v>
                </c:pt>
                <c:pt idx="587">
                  <c:v>42804</c:v>
                </c:pt>
                <c:pt idx="588">
                  <c:v>42805</c:v>
                </c:pt>
                <c:pt idx="589">
                  <c:v>42806</c:v>
                </c:pt>
                <c:pt idx="590">
                  <c:v>42807</c:v>
                </c:pt>
                <c:pt idx="591">
                  <c:v>42808</c:v>
                </c:pt>
                <c:pt idx="592">
                  <c:v>42809</c:v>
                </c:pt>
                <c:pt idx="593">
                  <c:v>42810</c:v>
                </c:pt>
                <c:pt idx="594">
                  <c:v>42811</c:v>
                </c:pt>
                <c:pt idx="595">
                  <c:v>42812</c:v>
                </c:pt>
                <c:pt idx="596">
                  <c:v>42813</c:v>
                </c:pt>
                <c:pt idx="597">
                  <c:v>42814</c:v>
                </c:pt>
                <c:pt idx="598">
                  <c:v>42815</c:v>
                </c:pt>
                <c:pt idx="599">
                  <c:v>42816</c:v>
                </c:pt>
                <c:pt idx="600">
                  <c:v>42817</c:v>
                </c:pt>
                <c:pt idx="601">
                  <c:v>42818</c:v>
                </c:pt>
                <c:pt idx="602">
                  <c:v>42819</c:v>
                </c:pt>
                <c:pt idx="603">
                  <c:v>42820</c:v>
                </c:pt>
                <c:pt idx="604">
                  <c:v>42821</c:v>
                </c:pt>
                <c:pt idx="605">
                  <c:v>42822</c:v>
                </c:pt>
                <c:pt idx="606">
                  <c:v>42823</c:v>
                </c:pt>
                <c:pt idx="607">
                  <c:v>42824</c:v>
                </c:pt>
                <c:pt idx="608">
                  <c:v>42825</c:v>
                </c:pt>
                <c:pt idx="609">
                  <c:v>42826</c:v>
                </c:pt>
                <c:pt idx="610">
                  <c:v>42827</c:v>
                </c:pt>
                <c:pt idx="611">
                  <c:v>42828</c:v>
                </c:pt>
                <c:pt idx="612">
                  <c:v>42829</c:v>
                </c:pt>
                <c:pt idx="613">
                  <c:v>42830</c:v>
                </c:pt>
                <c:pt idx="614">
                  <c:v>42831</c:v>
                </c:pt>
                <c:pt idx="615">
                  <c:v>42832</c:v>
                </c:pt>
                <c:pt idx="616">
                  <c:v>42833</c:v>
                </c:pt>
                <c:pt idx="617">
                  <c:v>42834</c:v>
                </c:pt>
                <c:pt idx="618">
                  <c:v>42835</c:v>
                </c:pt>
                <c:pt idx="619">
                  <c:v>42836</c:v>
                </c:pt>
                <c:pt idx="620">
                  <c:v>42837</c:v>
                </c:pt>
                <c:pt idx="621">
                  <c:v>42838</c:v>
                </c:pt>
                <c:pt idx="622">
                  <c:v>42839</c:v>
                </c:pt>
                <c:pt idx="623">
                  <c:v>42840</c:v>
                </c:pt>
                <c:pt idx="624">
                  <c:v>42841</c:v>
                </c:pt>
                <c:pt idx="625">
                  <c:v>42842</c:v>
                </c:pt>
                <c:pt idx="626">
                  <c:v>42843</c:v>
                </c:pt>
                <c:pt idx="627">
                  <c:v>42844</c:v>
                </c:pt>
                <c:pt idx="628">
                  <c:v>42845</c:v>
                </c:pt>
                <c:pt idx="629">
                  <c:v>42846</c:v>
                </c:pt>
                <c:pt idx="630">
                  <c:v>42847</c:v>
                </c:pt>
                <c:pt idx="631">
                  <c:v>42848</c:v>
                </c:pt>
                <c:pt idx="632">
                  <c:v>42849</c:v>
                </c:pt>
                <c:pt idx="633">
                  <c:v>42850</c:v>
                </c:pt>
                <c:pt idx="634">
                  <c:v>42851</c:v>
                </c:pt>
                <c:pt idx="635">
                  <c:v>42852</c:v>
                </c:pt>
                <c:pt idx="636">
                  <c:v>42853</c:v>
                </c:pt>
                <c:pt idx="637">
                  <c:v>42854</c:v>
                </c:pt>
                <c:pt idx="638">
                  <c:v>42855</c:v>
                </c:pt>
                <c:pt idx="639">
                  <c:v>42856</c:v>
                </c:pt>
                <c:pt idx="640">
                  <c:v>42857</c:v>
                </c:pt>
                <c:pt idx="641">
                  <c:v>42858</c:v>
                </c:pt>
                <c:pt idx="642">
                  <c:v>42859</c:v>
                </c:pt>
                <c:pt idx="643">
                  <c:v>42860</c:v>
                </c:pt>
                <c:pt idx="644">
                  <c:v>42861</c:v>
                </c:pt>
                <c:pt idx="645">
                  <c:v>42862</c:v>
                </c:pt>
                <c:pt idx="646">
                  <c:v>42863</c:v>
                </c:pt>
                <c:pt idx="647">
                  <c:v>42864</c:v>
                </c:pt>
                <c:pt idx="648">
                  <c:v>42865</c:v>
                </c:pt>
                <c:pt idx="649">
                  <c:v>42866</c:v>
                </c:pt>
                <c:pt idx="650">
                  <c:v>42867</c:v>
                </c:pt>
                <c:pt idx="651">
                  <c:v>42868</c:v>
                </c:pt>
                <c:pt idx="652">
                  <c:v>42869</c:v>
                </c:pt>
                <c:pt idx="653">
                  <c:v>42870</c:v>
                </c:pt>
                <c:pt idx="654">
                  <c:v>42871</c:v>
                </c:pt>
                <c:pt idx="655">
                  <c:v>42872</c:v>
                </c:pt>
                <c:pt idx="656">
                  <c:v>42873</c:v>
                </c:pt>
                <c:pt idx="657">
                  <c:v>42874</c:v>
                </c:pt>
                <c:pt idx="658">
                  <c:v>42875</c:v>
                </c:pt>
                <c:pt idx="659">
                  <c:v>42876</c:v>
                </c:pt>
                <c:pt idx="660">
                  <c:v>42877</c:v>
                </c:pt>
                <c:pt idx="661">
                  <c:v>42878</c:v>
                </c:pt>
                <c:pt idx="662">
                  <c:v>42879</c:v>
                </c:pt>
                <c:pt idx="663">
                  <c:v>42880</c:v>
                </c:pt>
                <c:pt idx="664">
                  <c:v>42881</c:v>
                </c:pt>
                <c:pt idx="665">
                  <c:v>42882</c:v>
                </c:pt>
                <c:pt idx="666">
                  <c:v>42883</c:v>
                </c:pt>
                <c:pt idx="667">
                  <c:v>42884</c:v>
                </c:pt>
                <c:pt idx="668">
                  <c:v>42885</c:v>
                </c:pt>
                <c:pt idx="669">
                  <c:v>42886</c:v>
                </c:pt>
                <c:pt idx="670">
                  <c:v>42887</c:v>
                </c:pt>
                <c:pt idx="671">
                  <c:v>42888</c:v>
                </c:pt>
                <c:pt idx="672">
                  <c:v>42889</c:v>
                </c:pt>
                <c:pt idx="673">
                  <c:v>42890</c:v>
                </c:pt>
                <c:pt idx="674">
                  <c:v>42891</c:v>
                </c:pt>
                <c:pt idx="675">
                  <c:v>42892</c:v>
                </c:pt>
                <c:pt idx="676">
                  <c:v>42893</c:v>
                </c:pt>
                <c:pt idx="677">
                  <c:v>42894</c:v>
                </c:pt>
                <c:pt idx="678">
                  <c:v>42895</c:v>
                </c:pt>
                <c:pt idx="679">
                  <c:v>42896</c:v>
                </c:pt>
                <c:pt idx="680">
                  <c:v>42897</c:v>
                </c:pt>
                <c:pt idx="681">
                  <c:v>42898</c:v>
                </c:pt>
                <c:pt idx="682">
                  <c:v>42899</c:v>
                </c:pt>
                <c:pt idx="683">
                  <c:v>42900</c:v>
                </c:pt>
                <c:pt idx="684">
                  <c:v>42901</c:v>
                </c:pt>
                <c:pt idx="685">
                  <c:v>42902</c:v>
                </c:pt>
                <c:pt idx="686">
                  <c:v>42903</c:v>
                </c:pt>
                <c:pt idx="687">
                  <c:v>42904</c:v>
                </c:pt>
                <c:pt idx="688">
                  <c:v>42905</c:v>
                </c:pt>
                <c:pt idx="689">
                  <c:v>42906</c:v>
                </c:pt>
                <c:pt idx="690">
                  <c:v>42907</c:v>
                </c:pt>
                <c:pt idx="691">
                  <c:v>42908</c:v>
                </c:pt>
                <c:pt idx="692">
                  <c:v>42909</c:v>
                </c:pt>
                <c:pt idx="693">
                  <c:v>42910</c:v>
                </c:pt>
                <c:pt idx="694">
                  <c:v>42911</c:v>
                </c:pt>
                <c:pt idx="695">
                  <c:v>42912</c:v>
                </c:pt>
                <c:pt idx="696">
                  <c:v>42913</c:v>
                </c:pt>
                <c:pt idx="697">
                  <c:v>42914</c:v>
                </c:pt>
                <c:pt idx="698">
                  <c:v>42915</c:v>
                </c:pt>
                <c:pt idx="699">
                  <c:v>42916</c:v>
                </c:pt>
                <c:pt idx="700">
                  <c:v>42917</c:v>
                </c:pt>
                <c:pt idx="701">
                  <c:v>42918</c:v>
                </c:pt>
                <c:pt idx="702">
                  <c:v>42919</c:v>
                </c:pt>
                <c:pt idx="703">
                  <c:v>42920</c:v>
                </c:pt>
                <c:pt idx="704">
                  <c:v>42921</c:v>
                </c:pt>
                <c:pt idx="705">
                  <c:v>42922</c:v>
                </c:pt>
                <c:pt idx="706">
                  <c:v>42923</c:v>
                </c:pt>
                <c:pt idx="707">
                  <c:v>42924</c:v>
                </c:pt>
                <c:pt idx="708">
                  <c:v>42925</c:v>
                </c:pt>
                <c:pt idx="709">
                  <c:v>42926</c:v>
                </c:pt>
                <c:pt idx="710">
                  <c:v>42927</c:v>
                </c:pt>
                <c:pt idx="711">
                  <c:v>42928</c:v>
                </c:pt>
                <c:pt idx="712">
                  <c:v>42929</c:v>
                </c:pt>
                <c:pt idx="713">
                  <c:v>42930</c:v>
                </c:pt>
                <c:pt idx="714">
                  <c:v>42931</c:v>
                </c:pt>
                <c:pt idx="715">
                  <c:v>42932</c:v>
                </c:pt>
                <c:pt idx="716">
                  <c:v>42933</c:v>
                </c:pt>
                <c:pt idx="717">
                  <c:v>42934</c:v>
                </c:pt>
                <c:pt idx="718">
                  <c:v>42935</c:v>
                </c:pt>
                <c:pt idx="719">
                  <c:v>42936</c:v>
                </c:pt>
                <c:pt idx="720">
                  <c:v>42937</c:v>
                </c:pt>
                <c:pt idx="721">
                  <c:v>42938</c:v>
                </c:pt>
                <c:pt idx="722">
                  <c:v>42939</c:v>
                </c:pt>
                <c:pt idx="723">
                  <c:v>42940</c:v>
                </c:pt>
                <c:pt idx="724">
                  <c:v>42941</c:v>
                </c:pt>
                <c:pt idx="725">
                  <c:v>42942</c:v>
                </c:pt>
                <c:pt idx="726">
                  <c:v>42943</c:v>
                </c:pt>
                <c:pt idx="727">
                  <c:v>42944</c:v>
                </c:pt>
                <c:pt idx="728">
                  <c:v>42945</c:v>
                </c:pt>
                <c:pt idx="729">
                  <c:v>42946</c:v>
                </c:pt>
                <c:pt idx="730">
                  <c:v>42947</c:v>
                </c:pt>
                <c:pt idx="731">
                  <c:v>42948</c:v>
                </c:pt>
                <c:pt idx="732">
                  <c:v>42949</c:v>
                </c:pt>
                <c:pt idx="733">
                  <c:v>42950</c:v>
                </c:pt>
                <c:pt idx="734">
                  <c:v>42951</c:v>
                </c:pt>
                <c:pt idx="735">
                  <c:v>42952</c:v>
                </c:pt>
                <c:pt idx="736">
                  <c:v>42953</c:v>
                </c:pt>
                <c:pt idx="737">
                  <c:v>42954</c:v>
                </c:pt>
                <c:pt idx="738">
                  <c:v>42955</c:v>
                </c:pt>
                <c:pt idx="739">
                  <c:v>42956</c:v>
                </c:pt>
                <c:pt idx="740">
                  <c:v>42957</c:v>
                </c:pt>
                <c:pt idx="741">
                  <c:v>42958</c:v>
                </c:pt>
                <c:pt idx="742">
                  <c:v>42959</c:v>
                </c:pt>
                <c:pt idx="743">
                  <c:v>42960</c:v>
                </c:pt>
                <c:pt idx="744">
                  <c:v>42961</c:v>
                </c:pt>
                <c:pt idx="745">
                  <c:v>42962</c:v>
                </c:pt>
                <c:pt idx="746">
                  <c:v>42963</c:v>
                </c:pt>
                <c:pt idx="747">
                  <c:v>42964</c:v>
                </c:pt>
                <c:pt idx="748">
                  <c:v>42965</c:v>
                </c:pt>
                <c:pt idx="749">
                  <c:v>42966</c:v>
                </c:pt>
                <c:pt idx="750">
                  <c:v>42967</c:v>
                </c:pt>
                <c:pt idx="751">
                  <c:v>42968</c:v>
                </c:pt>
                <c:pt idx="752">
                  <c:v>42969</c:v>
                </c:pt>
                <c:pt idx="753">
                  <c:v>42970</c:v>
                </c:pt>
                <c:pt idx="754">
                  <c:v>42971</c:v>
                </c:pt>
                <c:pt idx="755">
                  <c:v>42972</c:v>
                </c:pt>
                <c:pt idx="756">
                  <c:v>42973</c:v>
                </c:pt>
                <c:pt idx="757">
                  <c:v>42974</c:v>
                </c:pt>
                <c:pt idx="758">
                  <c:v>42975</c:v>
                </c:pt>
                <c:pt idx="759">
                  <c:v>42976</c:v>
                </c:pt>
                <c:pt idx="760">
                  <c:v>42977</c:v>
                </c:pt>
                <c:pt idx="761">
                  <c:v>42978</c:v>
                </c:pt>
                <c:pt idx="762">
                  <c:v>42979</c:v>
                </c:pt>
                <c:pt idx="763">
                  <c:v>42980</c:v>
                </c:pt>
                <c:pt idx="764">
                  <c:v>42981</c:v>
                </c:pt>
                <c:pt idx="765">
                  <c:v>42982</c:v>
                </c:pt>
                <c:pt idx="766">
                  <c:v>42983</c:v>
                </c:pt>
                <c:pt idx="767">
                  <c:v>42984</c:v>
                </c:pt>
                <c:pt idx="768">
                  <c:v>42985</c:v>
                </c:pt>
                <c:pt idx="769">
                  <c:v>42986</c:v>
                </c:pt>
                <c:pt idx="770">
                  <c:v>42987</c:v>
                </c:pt>
                <c:pt idx="771">
                  <c:v>42988</c:v>
                </c:pt>
                <c:pt idx="772">
                  <c:v>42989</c:v>
                </c:pt>
                <c:pt idx="773">
                  <c:v>42990</c:v>
                </c:pt>
                <c:pt idx="774">
                  <c:v>42991</c:v>
                </c:pt>
                <c:pt idx="775">
                  <c:v>42992</c:v>
                </c:pt>
                <c:pt idx="776">
                  <c:v>42993</c:v>
                </c:pt>
                <c:pt idx="777">
                  <c:v>42994</c:v>
                </c:pt>
                <c:pt idx="778">
                  <c:v>42995</c:v>
                </c:pt>
                <c:pt idx="779">
                  <c:v>42996</c:v>
                </c:pt>
                <c:pt idx="780">
                  <c:v>42997</c:v>
                </c:pt>
                <c:pt idx="781">
                  <c:v>42998</c:v>
                </c:pt>
                <c:pt idx="782">
                  <c:v>42999</c:v>
                </c:pt>
                <c:pt idx="783">
                  <c:v>43000</c:v>
                </c:pt>
                <c:pt idx="784">
                  <c:v>43001</c:v>
                </c:pt>
                <c:pt idx="785">
                  <c:v>43002</c:v>
                </c:pt>
                <c:pt idx="786">
                  <c:v>43003</c:v>
                </c:pt>
                <c:pt idx="787">
                  <c:v>43004</c:v>
                </c:pt>
                <c:pt idx="788">
                  <c:v>43005</c:v>
                </c:pt>
                <c:pt idx="789">
                  <c:v>43006</c:v>
                </c:pt>
                <c:pt idx="790">
                  <c:v>43007</c:v>
                </c:pt>
                <c:pt idx="791">
                  <c:v>43008</c:v>
                </c:pt>
                <c:pt idx="792">
                  <c:v>43009</c:v>
                </c:pt>
                <c:pt idx="793">
                  <c:v>43010</c:v>
                </c:pt>
                <c:pt idx="794">
                  <c:v>43011</c:v>
                </c:pt>
                <c:pt idx="795">
                  <c:v>43012</c:v>
                </c:pt>
                <c:pt idx="796">
                  <c:v>43013</c:v>
                </c:pt>
                <c:pt idx="797">
                  <c:v>43014</c:v>
                </c:pt>
                <c:pt idx="798">
                  <c:v>43015</c:v>
                </c:pt>
                <c:pt idx="799">
                  <c:v>43016</c:v>
                </c:pt>
                <c:pt idx="800">
                  <c:v>43017</c:v>
                </c:pt>
                <c:pt idx="801">
                  <c:v>43018</c:v>
                </c:pt>
                <c:pt idx="802">
                  <c:v>43019</c:v>
                </c:pt>
                <c:pt idx="803">
                  <c:v>43020</c:v>
                </c:pt>
                <c:pt idx="804">
                  <c:v>43021</c:v>
                </c:pt>
                <c:pt idx="805">
                  <c:v>43022</c:v>
                </c:pt>
                <c:pt idx="806">
                  <c:v>43023</c:v>
                </c:pt>
                <c:pt idx="807">
                  <c:v>43024</c:v>
                </c:pt>
                <c:pt idx="808">
                  <c:v>43025</c:v>
                </c:pt>
                <c:pt idx="809">
                  <c:v>43026</c:v>
                </c:pt>
                <c:pt idx="810">
                  <c:v>43027</c:v>
                </c:pt>
                <c:pt idx="811">
                  <c:v>43028</c:v>
                </c:pt>
                <c:pt idx="812">
                  <c:v>43029</c:v>
                </c:pt>
                <c:pt idx="813">
                  <c:v>43030</c:v>
                </c:pt>
                <c:pt idx="814">
                  <c:v>43031</c:v>
                </c:pt>
                <c:pt idx="815">
                  <c:v>43032</c:v>
                </c:pt>
                <c:pt idx="816">
                  <c:v>43033</c:v>
                </c:pt>
                <c:pt idx="817">
                  <c:v>43034</c:v>
                </c:pt>
                <c:pt idx="818">
                  <c:v>43035</c:v>
                </c:pt>
                <c:pt idx="819">
                  <c:v>43036</c:v>
                </c:pt>
                <c:pt idx="820">
                  <c:v>43037</c:v>
                </c:pt>
                <c:pt idx="821">
                  <c:v>43038</c:v>
                </c:pt>
                <c:pt idx="822">
                  <c:v>43039</c:v>
                </c:pt>
                <c:pt idx="823">
                  <c:v>43040</c:v>
                </c:pt>
                <c:pt idx="824">
                  <c:v>43041</c:v>
                </c:pt>
                <c:pt idx="825">
                  <c:v>43042</c:v>
                </c:pt>
                <c:pt idx="826">
                  <c:v>43043</c:v>
                </c:pt>
                <c:pt idx="827">
                  <c:v>43044</c:v>
                </c:pt>
                <c:pt idx="828">
                  <c:v>43045</c:v>
                </c:pt>
                <c:pt idx="829">
                  <c:v>43046</c:v>
                </c:pt>
                <c:pt idx="830">
                  <c:v>43047</c:v>
                </c:pt>
                <c:pt idx="831">
                  <c:v>43048</c:v>
                </c:pt>
                <c:pt idx="832">
                  <c:v>43049</c:v>
                </c:pt>
                <c:pt idx="833">
                  <c:v>43050</c:v>
                </c:pt>
                <c:pt idx="834">
                  <c:v>43051</c:v>
                </c:pt>
                <c:pt idx="835">
                  <c:v>43052</c:v>
                </c:pt>
                <c:pt idx="836">
                  <c:v>43053</c:v>
                </c:pt>
                <c:pt idx="837">
                  <c:v>43054</c:v>
                </c:pt>
                <c:pt idx="838">
                  <c:v>43055</c:v>
                </c:pt>
                <c:pt idx="839">
                  <c:v>43056</c:v>
                </c:pt>
                <c:pt idx="840">
                  <c:v>43057</c:v>
                </c:pt>
                <c:pt idx="841">
                  <c:v>43058</c:v>
                </c:pt>
                <c:pt idx="842">
                  <c:v>43059</c:v>
                </c:pt>
                <c:pt idx="843">
                  <c:v>43060</c:v>
                </c:pt>
                <c:pt idx="844">
                  <c:v>43061</c:v>
                </c:pt>
                <c:pt idx="845">
                  <c:v>43062</c:v>
                </c:pt>
                <c:pt idx="846">
                  <c:v>43063</c:v>
                </c:pt>
                <c:pt idx="847">
                  <c:v>43064</c:v>
                </c:pt>
                <c:pt idx="848">
                  <c:v>43065</c:v>
                </c:pt>
                <c:pt idx="849">
                  <c:v>43066</c:v>
                </c:pt>
                <c:pt idx="850">
                  <c:v>43067</c:v>
                </c:pt>
                <c:pt idx="851">
                  <c:v>43068</c:v>
                </c:pt>
                <c:pt idx="852">
                  <c:v>43069</c:v>
                </c:pt>
                <c:pt idx="853">
                  <c:v>43070</c:v>
                </c:pt>
                <c:pt idx="854">
                  <c:v>43071</c:v>
                </c:pt>
                <c:pt idx="855">
                  <c:v>43072</c:v>
                </c:pt>
                <c:pt idx="856">
                  <c:v>43073</c:v>
                </c:pt>
                <c:pt idx="857">
                  <c:v>43074</c:v>
                </c:pt>
                <c:pt idx="858">
                  <c:v>43075</c:v>
                </c:pt>
                <c:pt idx="859">
                  <c:v>43076</c:v>
                </c:pt>
                <c:pt idx="860">
                  <c:v>43077</c:v>
                </c:pt>
                <c:pt idx="861">
                  <c:v>43078</c:v>
                </c:pt>
                <c:pt idx="862">
                  <c:v>43079</c:v>
                </c:pt>
                <c:pt idx="863">
                  <c:v>43080</c:v>
                </c:pt>
                <c:pt idx="864">
                  <c:v>43081</c:v>
                </c:pt>
                <c:pt idx="865">
                  <c:v>43082</c:v>
                </c:pt>
                <c:pt idx="866">
                  <c:v>43083</c:v>
                </c:pt>
                <c:pt idx="867">
                  <c:v>43084</c:v>
                </c:pt>
                <c:pt idx="868">
                  <c:v>43085</c:v>
                </c:pt>
                <c:pt idx="869">
                  <c:v>43086</c:v>
                </c:pt>
                <c:pt idx="870">
                  <c:v>43087</c:v>
                </c:pt>
                <c:pt idx="871">
                  <c:v>43088</c:v>
                </c:pt>
                <c:pt idx="872">
                  <c:v>43089</c:v>
                </c:pt>
                <c:pt idx="873">
                  <c:v>43090</c:v>
                </c:pt>
                <c:pt idx="874">
                  <c:v>43091</c:v>
                </c:pt>
                <c:pt idx="875">
                  <c:v>43092</c:v>
                </c:pt>
                <c:pt idx="876">
                  <c:v>43093</c:v>
                </c:pt>
                <c:pt idx="877">
                  <c:v>43094</c:v>
                </c:pt>
                <c:pt idx="878">
                  <c:v>43095</c:v>
                </c:pt>
                <c:pt idx="879">
                  <c:v>43096</c:v>
                </c:pt>
                <c:pt idx="880">
                  <c:v>43097</c:v>
                </c:pt>
                <c:pt idx="881">
                  <c:v>43098</c:v>
                </c:pt>
                <c:pt idx="882">
                  <c:v>43099</c:v>
                </c:pt>
                <c:pt idx="883">
                  <c:v>43100</c:v>
                </c:pt>
                <c:pt idx="884">
                  <c:v>43101</c:v>
                </c:pt>
                <c:pt idx="885">
                  <c:v>43102</c:v>
                </c:pt>
                <c:pt idx="886">
                  <c:v>43103</c:v>
                </c:pt>
                <c:pt idx="887">
                  <c:v>43104</c:v>
                </c:pt>
                <c:pt idx="888">
                  <c:v>43105</c:v>
                </c:pt>
                <c:pt idx="889">
                  <c:v>43106</c:v>
                </c:pt>
                <c:pt idx="890">
                  <c:v>43107</c:v>
                </c:pt>
                <c:pt idx="891">
                  <c:v>43108</c:v>
                </c:pt>
                <c:pt idx="892">
                  <c:v>43109</c:v>
                </c:pt>
                <c:pt idx="893">
                  <c:v>43110</c:v>
                </c:pt>
                <c:pt idx="894">
                  <c:v>43111</c:v>
                </c:pt>
                <c:pt idx="895">
                  <c:v>43112</c:v>
                </c:pt>
                <c:pt idx="896">
                  <c:v>43113</c:v>
                </c:pt>
                <c:pt idx="897">
                  <c:v>43114</c:v>
                </c:pt>
                <c:pt idx="898">
                  <c:v>43115</c:v>
                </c:pt>
                <c:pt idx="899">
                  <c:v>43116</c:v>
                </c:pt>
                <c:pt idx="900">
                  <c:v>43117</c:v>
                </c:pt>
                <c:pt idx="901">
                  <c:v>43118</c:v>
                </c:pt>
                <c:pt idx="902">
                  <c:v>43119</c:v>
                </c:pt>
                <c:pt idx="903">
                  <c:v>43120</c:v>
                </c:pt>
                <c:pt idx="904">
                  <c:v>43121</c:v>
                </c:pt>
                <c:pt idx="905">
                  <c:v>43122</c:v>
                </c:pt>
                <c:pt idx="906">
                  <c:v>43123</c:v>
                </c:pt>
                <c:pt idx="907">
                  <c:v>43124</c:v>
                </c:pt>
                <c:pt idx="908">
                  <c:v>43125</c:v>
                </c:pt>
                <c:pt idx="909">
                  <c:v>43126</c:v>
                </c:pt>
                <c:pt idx="910">
                  <c:v>43127</c:v>
                </c:pt>
                <c:pt idx="911">
                  <c:v>43128</c:v>
                </c:pt>
                <c:pt idx="912">
                  <c:v>43129</c:v>
                </c:pt>
                <c:pt idx="913">
                  <c:v>43130</c:v>
                </c:pt>
                <c:pt idx="914">
                  <c:v>43131</c:v>
                </c:pt>
                <c:pt idx="915">
                  <c:v>43132</c:v>
                </c:pt>
                <c:pt idx="916">
                  <c:v>43133</c:v>
                </c:pt>
                <c:pt idx="917">
                  <c:v>43134</c:v>
                </c:pt>
                <c:pt idx="918">
                  <c:v>43135</c:v>
                </c:pt>
                <c:pt idx="919">
                  <c:v>43136</c:v>
                </c:pt>
                <c:pt idx="920">
                  <c:v>43137</c:v>
                </c:pt>
                <c:pt idx="921">
                  <c:v>43138</c:v>
                </c:pt>
                <c:pt idx="922">
                  <c:v>43139</c:v>
                </c:pt>
                <c:pt idx="923">
                  <c:v>43140</c:v>
                </c:pt>
                <c:pt idx="924">
                  <c:v>43141</c:v>
                </c:pt>
                <c:pt idx="925">
                  <c:v>43142</c:v>
                </c:pt>
                <c:pt idx="926">
                  <c:v>43143</c:v>
                </c:pt>
                <c:pt idx="927">
                  <c:v>43144</c:v>
                </c:pt>
                <c:pt idx="928">
                  <c:v>43145</c:v>
                </c:pt>
                <c:pt idx="929">
                  <c:v>43146</c:v>
                </c:pt>
                <c:pt idx="930">
                  <c:v>43147</c:v>
                </c:pt>
                <c:pt idx="931">
                  <c:v>43148</c:v>
                </c:pt>
                <c:pt idx="932">
                  <c:v>43149</c:v>
                </c:pt>
                <c:pt idx="933">
                  <c:v>43150</c:v>
                </c:pt>
                <c:pt idx="934">
                  <c:v>43151</c:v>
                </c:pt>
                <c:pt idx="935">
                  <c:v>43152</c:v>
                </c:pt>
                <c:pt idx="936">
                  <c:v>43153</c:v>
                </c:pt>
                <c:pt idx="937">
                  <c:v>43154</c:v>
                </c:pt>
                <c:pt idx="938">
                  <c:v>43155</c:v>
                </c:pt>
                <c:pt idx="939">
                  <c:v>43156</c:v>
                </c:pt>
                <c:pt idx="940">
                  <c:v>43157</c:v>
                </c:pt>
                <c:pt idx="941">
                  <c:v>43158</c:v>
                </c:pt>
                <c:pt idx="942">
                  <c:v>43159</c:v>
                </c:pt>
                <c:pt idx="943">
                  <c:v>43160</c:v>
                </c:pt>
                <c:pt idx="944">
                  <c:v>43161</c:v>
                </c:pt>
                <c:pt idx="945">
                  <c:v>43162</c:v>
                </c:pt>
                <c:pt idx="946">
                  <c:v>43163</c:v>
                </c:pt>
                <c:pt idx="947">
                  <c:v>43164</c:v>
                </c:pt>
                <c:pt idx="948">
                  <c:v>43165</c:v>
                </c:pt>
                <c:pt idx="949">
                  <c:v>43166</c:v>
                </c:pt>
                <c:pt idx="950">
                  <c:v>43167</c:v>
                </c:pt>
                <c:pt idx="951">
                  <c:v>43168</c:v>
                </c:pt>
                <c:pt idx="952">
                  <c:v>43169</c:v>
                </c:pt>
                <c:pt idx="953">
                  <c:v>43170</c:v>
                </c:pt>
                <c:pt idx="954">
                  <c:v>43171</c:v>
                </c:pt>
                <c:pt idx="955">
                  <c:v>43172</c:v>
                </c:pt>
                <c:pt idx="956">
                  <c:v>43173</c:v>
                </c:pt>
                <c:pt idx="957">
                  <c:v>43174</c:v>
                </c:pt>
                <c:pt idx="958">
                  <c:v>43175</c:v>
                </c:pt>
                <c:pt idx="959">
                  <c:v>43176</c:v>
                </c:pt>
                <c:pt idx="960">
                  <c:v>43177</c:v>
                </c:pt>
                <c:pt idx="961">
                  <c:v>43178</c:v>
                </c:pt>
                <c:pt idx="962">
                  <c:v>43179</c:v>
                </c:pt>
                <c:pt idx="963">
                  <c:v>43180</c:v>
                </c:pt>
                <c:pt idx="964">
                  <c:v>43181</c:v>
                </c:pt>
                <c:pt idx="965">
                  <c:v>43182</c:v>
                </c:pt>
                <c:pt idx="966">
                  <c:v>43183</c:v>
                </c:pt>
                <c:pt idx="967">
                  <c:v>43184</c:v>
                </c:pt>
                <c:pt idx="968">
                  <c:v>43185</c:v>
                </c:pt>
                <c:pt idx="969">
                  <c:v>43186</c:v>
                </c:pt>
                <c:pt idx="970">
                  <c:v>43187</c:v>
                </c:pt>
                <c:pt idx="971">
                  <c:v>43188</c:v>
                </c:pt>
                <c:pt idx="972">
                  <c:v>43189</c:v>
                </c:pt>
                <c:pt idx="973">
                  <c:v>43190</c:v>
                </c:pt>
                <c:pt idx="974">
                  <c:v>43191</c:v>
                </c:pt>
                <c:pt idx="975">
                  <c:v>43192</c:v>
                </c:pt>
                <c:pt idx="976">
                  <c:v>43193</c:v>
                </c:pt>
                <c:pt idx="977">
                  <c:v>43194</c:v>
                </c:pt>
                <c:pt idx="978">
                  <c:v>43195</c:v>
                </c:pt>
                <c:pt idx="979">
                  <c:v>43196</c:v>
                </c:pt>
                <c:pt idx="980">
                  <c:v>43197</c:v>
                </c:pt>
                <c:pt idx="981">
                  <c:v>43198</c:v>
                </c:pt>
                <c:pt idx="982">
                  <c:v>43199</c:v>
                </c:pt>
                <c:pt idx="983">
                  <c:v>43200</c:v>
                </c:pt>
                <c:pt idx="984">
                  <c:v>43201</c:v>
                </c:pt>
                <c:pt idx="985">
                  <c:v>43202</c:v>
                </c:pt>
                <c:pt idx="986">
                  <c:v>43203</c:v>
                </c:pt>
                <c:pt idx="987">
                  <c:v>43204</c:v>
                </c:pt>
                <c:pt idx="988">
                  <c:v>43205</c:v>
                </c:pt>
                <c:pt idx="989">
                  <c:v>43206</c:v>
                </c:pt>
                <c:pt idx="990">
                  <c:v>43207</c:v>
                </c:pt>
                <c:pt idx="991">
                  <c:v>43208</c:v>
                </c:pt>
                <c:pt idx="992">
                  <c:v>43209</c:v>
                </c:pt>
                <c:pt idx="993">
                  <c:v>43210</c:v>
                </c:pt>
                <c:pt idx="994">
                  <c:v>43211</c:v>
                </c:pt>
                <c:pt idx="995">
                  <c:v>43212</c:v>
                </c:pt>
                <c:pt idx="996">
                  <c:v>43213</c:v>
                </c:pt>
                <c:pt idx="997">
                  <c:v>43214</c:v>
                </c:pt>
                <c:pt idx="998">
                  <c:v>43215</c:v>
                </c:pt>
                <c:pt idx="999">
                  <c:v>43216</c:v>
                </c:pt>
                <c:pt idx="1000">
                  <c:v>43217</c:v>
                </c:pt>
                <c:pt idx="1001">
                  <c:v>43218</c:v>
                </c:pt>
                <c:pt idx="1002">
                  <c:v>43219</c:v>
                </c:pt>
                <c:pt idx="1003">
                  <c:v>43220</c:v>
                </c:pt>
                <c:pt idx="1004">
                  <c:v>43221</c:v>
                </c:pt>
                <c:pt idx="1005">
                  <c:v>43222</c:v>
                </c:pt>
                <c:pt idx="1006">
                  <c:v>43223</c:v>
                </c:pt>
                <c:pt idx="1007">
                  <c:v>43224</c:v>
                </c:pt>
                <c:pt idx="1008">
                  <c:v>43225</c:v>
                </c:pt>
                <c:pt idx="1009">
                  <c:v>43226</c:v>
                </c:pt>
                <c:pt idx="1010">
                  <c:v>43227</c:v>
                </c:pt>
                <c:pt idx="1011">
                  <c:v>43228</c:v>
                </c:pt>
                <c:pt idx="1012">
                  <c:v>43229</c:v>
                </c:pt>
                <c:pt idx="1013">
                  <c:v>43230</c:v>
                </c:pt>
                <c:pt idx="1014">
                  <c:v>43231</c:v>
                </c:pt>
                <c:pt idx="1015">
                  <c:v>43232</c:v>
                </c:pt>
                <c:pt idx="1016">
                  <c:v>43233</c:v>
                </c:pt>
                <c:pt idx="1017">
                  <c:v>43234</c:v>
                </c:pt>
                <c:pt idx="1018">
                  <c:v>43235</c:v>
                </c:pt>
                <c:pt idx="1019">
                  <c:v>43236</c:v>
                </c:pt>
                <c:pt idx="1020">
                  <c:v>43237</c:v>
                </c:pt>
                <c:pt idx="1021">
                  <c:v>43238</c:v>
                </c:pt>
                <c:pt idx="1022">
                  <c:v>43239</c:v>
                </c:pt>
                <c:pt idx="1023">
                  <c:v>43240</c:v>
                </c:pt>
                <c:pt idx="1024">
                  <c:v>43241</c:v>
                </c:pt>
                <c:pt idx="1025">
                  <c:v>43242</c:v>
                </c:pt>
                <c:pt idx="1026">
                  <c:v>43243</c:v>
                </c:pt>
                <c:pt idx="1027">
                  <c:v>43244</c:v>
                </c:pt>
                <c:pt idx="1028">
                  <c:v>43245</c:v>
                </c:pt>
                <c:pt idx="1029">
                  <c:v>43246</c:v>
                </c:pt>
                <c:pt idx="1030">
                  <c:v>43247</c:v>
                </c:pt>
                <c:pt idx="1031">
                  <c:v>43248</c:v>
                </c:pt>
                <c:pt idx="1032">
                  <c:v>43249</c:v>
                </c:pt>
                <c:pt idx="1033">
                  <c:v>43250</c:v>
                </c:pt>
                <c:pt idx="1034">
                  <c:v>43251</c:v>
                </c:pt>
                <c:pt idx="1035">
                  <c:v>43252</c:v>
                </c:pt>
                <c:pt idx="1036">
                  <c:v>43253</c:v>
                </c:pt>
                <c:pt idx="1037">
                  <c:v>43254</c:v>
                </c:pt>
                <c:pt idx="1038">
                  <c:v>43255</c:v>
                </c:pt>
                <c:pt idx="1039">
                  <c:v>43256</c:v>
                </c:pt>
                <c:pt idx="1040">
                  <c:v>43257</c:v>
                </c:pt>
                <c:pt idx="1041">
                  <c:v>43258</c:v>
                </c:pt>
                <c:pt idx="1042">
                  <c:v>43259</c:v>
                </c:pt>
                <c:pt idx="1043">
                  <c:v>43260</c:v>
                </c:pt>
                <c:pt idx="1044">
                  <c:v>43261</c:v>
                </c:pt>
                <c:pt idx="1045">
                  <c:v>43262</c:v>
                </c:pt>
                <c:pt idx="1046">
                  <c:v>43263</c:v>
                </c:pt>
                <c:pt idx="1047">
                  <c:v>43264</c:v>
                </c:pt>
                <c:pt idx="1048">
                  <c:v>43265</c:v>
                </c:pt>
                <c:pt idx="1049">
                  <c:v>43266</c:v>
                </c:pt>
                <c:pt idx="1050">
                  <c:v>43267</c:v>
                </c:pt>
                <c:pt idx="1051">
                  <c:v>43268</c:v>
                </c:pt>
                <c:pt idx="1052">
                  <c:v>43269</c:v>
                </c:pt>
                <c:pt idx="1053">
                  <c:v>43270</c:v>
                </c:pt>
                <c:pt idx="1054">
                  <c:v>43271</c:v>
                </c:pt>
                <c:pt idx="1055">
                  <c:v>43272</c:v>
                </c:pt>
                <c:pt idx="1056">
                  <c:v>43273</c:v>
                </c:pt>
                <c:pt idx="1057">
                  <c:v>43274</c:v>
                </c:pt>
                <c:pt idx="1058">
                  <c:v>43275</c:v>
                </c:pt>
                <c:pt idx="1059">
                  <c:v>43276</c:v>
                </c:pt>
                <c:pt idx="1060">
                  <c:v>43277</c:v>
                </c:pt>
                <c:pt idx="1061">
                  <c:v>43278</c:v>
                </c:pt>
                <c:pt idx="1062">
                  <c:v>43279</c:v>
                </c:pt>
                <c:pt idx="1063">
                  <c:v>43280</c:v>
                </c:pt>
                <c:pt idx="1064">
                  <c:v>43281</c:v>
                </c:pt>
                <c:pt idx="1065">
                  <c:v>43282</c:v>
                </c:pt>
                <c:pt idx="1066">
                  <c:v>43283</c:v>
                </c:pt>
                <c:pt idx="1067">
                  <c:v>43284</c:v>
                </c:pt>
                <c:pt idx="1068">
                  <c:v>43285</c:v>
                </c:pt>
                <c:pt idx="1069">
                  <c:v>43286</c:v>
                </c:pt>
                <c:pt idx="1070">
                  <c:v>43287</c:v>
                </c:pt>
                <c:pt idx="1071">
                  <c:v>43288</c:v>
                </c:pt>
                <c:pt idx="1072">
                  <c:v>43289</c:v>
                </c:pt>
                <c:pt idx="1073">
                  <c:v>43290</c:v>
                </c:pt>
                <c:pt idx="1074">
                  <c:v>43291</c:v>
                </c:pt>
                <c:pt idx="1075">
                  <c:v>43292</c:v>
                </c:pt>
                <c:pt idx="1076">
                  <c:v>43293</c:v>
                </c:pt>
                <c:pt idx="1077">
                  <c:v>43294</c:v>
                </c:pt>
                <c:pt idx="1078">
                  <c:v>43295</c:v>
                </c:pt>
                <c:pt idx="1079">
                  <c:v>43296</c:v>
                </c:pt>
                <c:pt idx="1080">
                  <c:v>43297</c:v>
                </c:pt>
                <c:pt idx="1081">
                  <c:v>43298</c:v>
                </c:pt>
                <c:pt idx="1082">
                  <c:v>43299</c:v>
                </c:pt>
                <c:pt idx="1083">
                  <c:v>43300</c:v>
                </c:pt>
                <c:pt idx="1084">
                  <c:v>43301</c:v>
                </c:pt>
                <c:pt idx="1085">
                  <c:v>43302</c:v>
                </c:pt>
                <c:pt idx="1086">
                  <c:v>43303</c:v>
                </c:pt>
                <c:pt idx="1087">
                  <c:v>43304</c:v>
                </c:pt>
                <c:pt idx="1088">
                  <c:v>43305</c:v>
                </c:pt>
                <c:pt idx="1089">
                  <c:v>43306</c:v>
                </c:pt>
                <c:pt idx="1090">
                  <c:v>43307</c:v>
                </c:pt>
                <c:pt idx="1091">
                  <c:v>43308</c:v>
                </c:pt>
                <c:pt idx="1092">
                  <c:v>43309</c:v>
                </c:pt>
                <c:pt idx="1093">
                  <c:v>43310</c:v>
                </c:pt>
                <c:pt idx="1094">
                  <c:v>43311</c:v>
                </c:pt>
                <c:pt idx="1095">
                  <c:v>43312</c:v>
                </c:pt>
                <c:pt idx="1096">
                  <c:v>43313</c:v>
                </c:pt>
                <c:pt idx="1097">
                  <c:v>43314</c:v>
                </c:pt>
                <c:pt idx="1098">
                  <c:v>43315</c:v>
                </c:pt>
                <c:pt idx="1099">
                  <c:v>43316</c:v>
                </c:pt>
                <c:pt idx="1100">
                  <c:v>43317</c:v>
                </c:pt>
                <c:pt idx="1101">
                  <c:v>43318</c:v>
                </c:pt>
                <c:pt idx="1102">
                  <c:v>43319</c:v>
                </c:pt>
                <c:pt idx="1103">
                  <c:v>43320</c:v>
                </c:pt>
                <c:pt idx="1104">
                  <c:v>43321</c:v>
                </c:pt>
                <c:pt idx="1105">
                  <c:v>43322</c:v>
                </c:pt>
                <c:pt idx="1106">
                  <c:v>43323</c:v>
                </c:pt>
                <c:pt idx="1107">
                  <c:v>43324</c:v>
                </c:pt>
                <c:pt idx="1108">
                  <c:v>43325</c:v>
                </c:pt>
                <c:pt idx="1109">
                  <c:v>43326</c:v>
                </c:pt>
                <c:pt idx="1110">
                  <c:v>43327</c:v>
                </c:pt>
                <c:pt idx="1111">
                  <c:v>43328</c:v>
                </c:pt>
                <c:pt idx="1112">
                  <c:v>43329</c:v>
                </c:pt>
                <c:pt idx="1113">
                  <c:v>43330</c:v>
                </c:pt>
                <c:pt idx="1114">
                  <c:v>43331</c:v>
                </c:pt>
                <c:pt idx="1115">
                  <c:v>43332</c:v>
                </c:pt>
                <c:pt idx="1116">
                  <c:v>43333</c:v>
                </c:pt>
                <c:pt idx="1117">
                  <c:v>43334</c:v>
                </c:pt>
                <c:pt idx="1118">
                  <c:v>43335</c:v>
                </c:pt>
                <c:pt idx="1119">
                  <c:v>43336</c:v>
                </c:pt>
                <c:pt idx="1120">
                  <c:v>43337</c:v>
                </c:pt>
                <c:pt idx="1121">
                  <c:v>43338</c:v>
                </c:pt>
                <c:pt idx="1122">
                  <c:v>43339</c:v>
                </c:pt>
                <c:pt idx="1123">
                  <c:v>43340</c:v>
                </c:pt>
                <c:pt idx="1124">
                  <c:v>43341</c:v>
                </c:pt>
                <c:pt idx="1125">
                  <c:v>43342</c:v>
                </c:pt>
                <c:pt idx="1126">
                  <c:v>43343</c:v>
                </c:pt>
                <c:pt idx="1127">
                  <c:v>43344</c:v>
                </c:pt>
                <c:pt idx="1128">
                  <c:v>43345</c:v>
                </c:pt>
                <c:pt idx="1129">
                  <c:v>43346</c:v>
                </c:pt>
                <c:pt idx="1130">
                  <c:v>43347</c:v>
                </c:pt>
                <c:pt idx="1131">
                  <c:v>43348</c:v>
                </c:pt>
                <c:pt idx="1132">
                  <c:v>43349</c:v>
                </c:pt>
                <c:pt idx="1133">
                  <c:v>43350</c:v>
                </c:pt>
                <c:pt idx="1134">
                  <c:v>43351</c:v>
                </c:pt>
                <c:pt idx="1135">
                  <c:v>43352</c:v>
                </c:pt>
                <c:pt idx="1136">
                  <c:v>43353</c:v>
                </c:pt>
                <c:pt idx="1137">
                  <c:v>43354</c:v>
                </c:pt>
                <c:pt idx="1138">
                  <c:v>43355</c:v>
                </c:pt>
                <c:pt idx="1139">
                  <c:v>43356</c:v>
                </c:pt>
                <c:pt idx="1140">
                  <c:v>43357</c:v>
                </c:pt>
                <c:pt idx="1141">
                  <c:v>43358</c:v>
                </c:pt>
                <c:pt idx="1142">
                  <c:v>43359</c:v>
                </c:pt>
                <c:pt idx="1143">
                  <c:v>43360</c:v>
                </c:pt>
                <c:pt idx="1144">
                  <c:v>43361</c:v>
                </c:pt>
                <c:pt idx="1145">
                  <c:v>43362</c:v>
                </c:pt>
                <c:pt idx="1146">
                  <c:v>43363</c:v>
                </c:pt>
                <c:pt idx="1147">
                  <c:v>43364</c:v>
                </c:pt>
                <c:pt idx="1148">
                  <c:v>43365</c:v>
                </c:pt>
                <c:pt idx="1149">
                  <c:v>43366</c:v>
                </c:pt>
                <c:pt idx="1150">
                  <c:v>43367</c:v>
                </c:pt>
                <c:pt idx="1151">
                  <c:v>43368</c:v>
                </c:pt>
                <c:pt idx="1152">
                  <c:v>43369</c:v>
                </c:pt>
                <c:pt idx="1153">
                  <c:v>43370</c:v>
                </c:pt>
                <c:pt idx="1154">
                  <c:v>43371</c:v>
                </c:pt>
                <c:pt idx="1155">
                  <c:v>43372</c:v>
                </c:pt>
                <c:pt idx="1156">
                  <c:v>43373</c:v>
                </c:pt>
                <c:pt idx="1157">
                  <c:v>43374</c:v>
                </c:pt>
                <c:pt idx="1158">
                  <c:v>43375</c:v>
                </c:pt>
                <c:pt idx="1159">
                  <c:v>43376</c:v>
                </c:pt>
                <c:pt idx="1160">
                  <c:v>43377</c:v>
                </c:pt>
                <c:pt idx="1161">
                  <c:v>43378</c:v>
                </c:pt>
                <c:pt idx="1162">
                  <c:v>43379</c:v>
                </c:pt>
                <c:pt idx="1163">
                  <c:v>43380</c:v>
                </c:pt>
                <c:pt idx="1164">
                  <c:v>43381</c:v>
                </c:pt>
                <c:pt idx="1165">
                  <c:v>43382</c:v>
                </c:pt>
                <c:pt idx="1166">
                  <c:v>43383</c:v>
                </c:pt>
                <c:pt idx="1167">
                  <c:v>43384</c:v>
                </c:pt>
                <c:pt idx="1168">
                  <c:v>43385</c:v>
                </c:pt>
                <c:pt idx="1169">
                  <c:v>43386</c:v>
                </c:pt>
                <c:pt idx="1170">
                  <c:v>43387</c:v>
                </c:pt>
                <c:pt idx="1171">
                  <c:v>43388</c:v>
                </c:pt>
                <c:pt idx="1172">
                  <c:v>43389</c:v>
                </c:pt>
                <c:pt idx="1173">
                  <c:v>43390</c:v>
                </c:pt>
                <c:pt idx="1174">
                  <c:v>43391</c:v>
                </c:pt>
                <c:pt idx="1175">
                  <c:v>43392</c:v>
                </c:pt>
                <c:pt idx="1176">
                  <c:v>43393</c:v>
                </c:pt>
                <c:pt idx="1177">
                  <c:v>43394</c:v>
                </c:pt>
                <c:pt idx="1178">
                  <c:v>43395</c:v>
                </c:pt>
                <c:pt idx="1179">
                  <c:v>43396</c:v>
                </c:pt>
                <c:pt idx="1180">
                  <c:v>43397</c:v>
                </c:pt>
                <c:pt idx="1181">
                  <c:v>43398</c:v>
                </c:pt>
                <c:pt idx="1182">
                  <c:v>43399</c:v>
                </c:pt>
                <c:pt idx="1183">
                  <c:v>43400</c:v>
                </c:pt>
                <c:pt idx="1184">
                  <c:v>43401</c:v>
                </c:pt>
                <c:pt idx="1185">
                  <c:v>43402</c:v>
                </c:pt>
                <c:pt idx="1186">
                  <c:v>43403</c:v>
                </c:pt>
                <c:pt idx="1187">
                  <c:v>43404</c:v>
                </c:pt>
                <c:pt idx="1188">
                  <c:v>43405</c:v>
                </c:pt>
                <c:pt idx="1189">
                  <c:v>43406</c:v>
                </c:pt>
                <c:pt idx="1190">
                  <c:v>43407</c:v>
                </c:pt>
                <c:pt idx="1191">
                  <c:v>43408</c:v>
                </c:pt>
                <c:pt idx="1192">
                  <c:v>43409</c:v>
                </c:pt>
                <c:pt idx="1193">
                  <c:v>43410</c:v>
                </c:pt>
                <c:pt idx="1194">
                  <c:v>43411</c:v>
                </c:pt>
                <c:pt idx="1195">
                  <c:v>43412</c:v>
                </c:pt>
                <c:pt idx="1196">
                  <c:v>43413</c:v>
                </c:pt>
                <c:pt idx="1197">
                  <c:v>43414</c:v>
                </c:pt>
                <c:pt idx="1198">
                  <c:v>43415</c:v>
                </c:pt>
                <c:pt idx="1199">
                  <c:v>43416</c:v>
                </c:pt>
                <c:pt idx="1200">
                  <c:v>43417</c:v>
                </c:pt>
                <c:pt idx="1201">
                  <c:v>43418</c:v>
                </c:pt>
                <c:pt idx="1202">
                  <c:v>43419</c:v>
                </c:pt>
                <c:pt idx="1203">
                  <c:v>43420</c:v>
                </c:pt>
                <c:pt idx="1204">
                  <c:v>43421</c:v>
                </c:pt>
                <c:pt idx="1205">
                  <c:v>43422</c:v>
                </c:pt>
                <c:pt idx="1206">
                  <c:v>43423</c:v>
                </c:pt>
                <c:pt idx="1207">
                  <c:v>43424</c:v>
                </c:pt>
                <c:pt idx="1208">
                  <c:v>43425</c:v>
                </c:pt>
                <c:pt idx="1209">
                  <c:v>43426</c:v>
                </c:pt>
                <c:pt idx="1210">
                  <c:v>43427</c:v>
                </c:pt>
                <c:pt idx="1211">
                  <c:v>43428</c:v>
                </c:pt>
                <c:pt idx="1212">
                  <c:v>43429</c:v>
                </c:pt>
                <c:pt idx="1213">
                  <c:v>43430</c:v>
                </c:pt>
                <c:pt idx="1214">
                  <c:v>43431</c:v>
                </c:pt>
                <c:pt idx="1215">
                  <c:v>43432</c:v>
                </c:pt>
                <c:pt idx="1216">
                  <c:v>43433</c:v>
                </c:pt>
                <c:pt idx="1217">
                  <c:v>43434</c:v>
                </c:pt>
                <c:pt idx="1218">
                  <c:v>43435</c:v>
                </c:pt>
                <c:pt idx="1219">
                  <c:v>43436</c:v>
                </c:pt>
                <c:pt idx="1220">
                  <c:v>43437</c:v>
                </c:pt>
                <c:pt idx="1221">
                  <c:v>43438</c:v>
                </c:pt>
                <c:pt idx="1222">
                  <c:v>43439</c:v>
                </c:pt>
                <c:pt idx="1223">
                  <c:v>43440</c:v>
                </c:pt>
                <c:pt idx="1224">
                  <c:v>43441</c:v>
                </c:pt>
                <c:pt idx="1225">
                  <c:v>43442</c:v>
                </c:pt>
                <c:pt idx="1226">
                  <c:v>43443</c:v>
                </c:pt>
                <c:pt idx="1227">
                  <c:v>43444</c:v>
                </c:pt>
                <c:pt idx="1228">
                  <c:v>43445</c:v>
                </c:pt>
                <c:pt idx="1229">
                  <c:v>43446</c:v>
                </c:pt>
                <c:pt idx="1230">
                  <c:v>43447</c:v>
                </c:pt>
                <c:pt idx="1231">
                  <c:v>43448</c:v>
                </c:pt>
                <c:pt idx="1232">
                  <c:v>43449</c:v>
                </c:pt>
                <c:pt idx="1233">
                  <c:v>43450</c:v>
                </c:pt>
                <c:pt idx="1234">
                  <c:v>43451</c:v>
                </c:pt>
                <c:pt idx="1235">
                  <c:v>43452</c:v>
                </c:pt>
                <c:pt idx="1236">
                  <c:v>43453</c:v>
                </c:pt>
                <c:pt idx="1237">
                  <c:v>43454</c:v>
                </c:pt>
                <c:pt idx="1238">
                  <c:v>43455</c:v>
                </c:pt>
                <c:pt idx="1239">
                  <c:v>43456</c:v>
                </c:pt>
                <c:pt idx="1240">
                  <c:v>43457</c:v>
                </c:pt>
                <c:pt idx="1241">
                  <c:v>43458</c:v>
                </c:pt>
                <c:pt idx="1242">
                  <c:v>43459</c:v>
                </c:pt>
                <c:pt idx="1243">
                  <c:v>43460</c:v>
                </c:pt>
                <c:pt idx="1244">
                  <c:v>43461</c:v>
                </c:pt>
                <c:pt idx="1245">
                  <c:v>43462</c:v>
                </c:pt>
                <c:pt idx="1246">
                  <c:v>43463</c:v>
                </c:pt>
                <c:pt idx="1247">
                  <c:v>43464</c:v>
                </c:pt>
                <c:pt idx="1248">
                  <c:v>43465</c:v>
                </c:pt>
                <c:pt idx="1249">
                  <c:v>43466</c:v>
                </c:pt>
                <c:pt idx="1250">
                  <c:v>43467</c:v>
                </c:pt>
                <c:pt idx="1251">
                  <c:v>43468</c:v>
                </c:pt>
                <c:pt idx="1252">
                  <c:v>43469</c:v>
                </c:pt>
                <c:pt idx="1253">
                  <c:v>43470</c:v>
                </c:pt>
                <c:pt idx="1254">
                  <c:v>43471</c:v>
                </c:pt>
                <c:pt idx="1255">
                  <c:v>43472</c:v>
                </c:pt>
                <c:pt idx="1256">
                  <c:v>43473</c:v>
                </c:pt>
                <c:pt idx="1257">
                  <c:v>43474</c:v>
                </c:pt>
                <c:pt idx="1258">
                  <c:v>43475</c:v>
                </c:pt>
                <c:pt idx="1259">
                  <c:v>43476</c:v>
                </c:pt>
                <c:pt idx="1260">
                  <c:v>43477</c:v>
                </c:pt>
                <c:pt idx="1261">
                  <c:v>43478</c:v>
                </c:pt>
                <c:pt idx="1262">
                  <c:v>43479</c:v>
                </c:pt>
                <c:pt idx="1263">
                  <c:v>43480</c:v>
                </c:pt>
                <c:pt idx="1264">
                  <c:v>43481</c:v>
                </c:pt>
                <c:pt idx="1265">
                  <c:v>43482</c:v>
                </c:pt>
                <c:pt idx="1266">
                  <c:v>43483</c:v>
                </c:pt>
                <c:pt idx="1267">
                  <c:v>43484</c:v>
                </c:pt>
                <c:pt idx="1268">
                  <c:v>43485</c:v>
                </c:pt>
                <c:pt idx="1269">
                  <c:v>43486</c:v>
                </c:pt>
                <c:pt idx="1270">
                  <c:v>43487</c:v>
                </c:pt>
                <c:pt idx="1271">
                  <c:v>43488</c:v>
                </c:pt>
                <c:pt idx="1272">
                  <c:v>43489</c:v>
                </c:pt>
                <c:pt idx="1273">
                  <c:v>43490</c:v>
                </c:pt>
                <c:pt idx="1274">
                  <c:v>43491</c:v>
                </c:pt>
                <c:pt idx="1275">
                  <c:v>43492</c:v>
                </c:pt>
                <c:pt idx="1276">
                  <c:v>43493</c:v>
                </c:pt>
                <c:pt idx="1277">
                  <c:v>43494</c:v>
                </c:pt>
                <c:pt idx="1278">
                  <c:v>43495</c:v>
                </c:pt>
                <c:pt idx="1279">
                  <c:v>43496</c:v>
                </c:pt>
                <c:pt idx="1280">
                  <c:v>43497</c:v>
                </c:pt>
                <c:pt idx="1281">
                  <c:v>43498</c:v>
                </c:pt>
                <c:pt idx="1282">
                  <c:v>43499</c:v>
                </c:pt>
                <c:pt idx="1283">
                  <c:v>43500</c:v>
                </c:pt>
                <c:pt idx="1284">
                  <c:v>43501</c:v>
                </c:pt>
                <c:pt idx="1285">
                  <c:v>43502</c:v>
                </c:pt>
                <c:pt idx="1286">
                  <c:v>43503</c:v>
                </c:pt>
                <c:pt idx="1287">
                  <c:v>43504</c:v>
                </c:pt>
                <c:pt idx="1288">
                  <c:v>43505</c:v>
                </c:pt>
                <c:pt idx="1289">
                  <c:v>43506</c:v>
                </c:pt>
                <c:pt idx="1290">
                  <c:v>43507</c:v>
                </c:pt>
                <c:pt idx="1291">
                  <c:v>43508</c:v>
                </c:pt>
                <c:pt idx="1292">
                  <c:v>43509</c:v>
                </c:pt>
                <c:pt idx="1293">
                  <c:v>43510</c:v>
                </c:pt>
                <c:pt idx="1294">
                  <c:v>43511</c:v>
                </c:pt>
                <c:pt idx="1295">
                  <c:v>43512</c:v>
                </c:pt>
                <c:pt idx="1296">
                  <c:v>43513</c:v>
                </c:pt>
                <c:pt idx="1297">
                  <c:v>43514</c:v>
                </c:pt>
                <c:pt idx="1298">
                  <c:v>43515</c:v>
                </c:pt>
                <c:pt idx="1299">
                  <c:v>43516</c:v>
                </c:pt>
                <c:pt idx="1300">
                  <c:v>43517</c:v>
                </c:pt>
                <c:pt idx="1301">
                  <c:v>43518</c:v>
                </c:pt>
                <c:pt idx="1302">
                  <c:v>43519</c:v>
                </c:pt>
                <c:pt idx="1303">
                  <c:v>43520</c:v>
                </c:pt>
                <c:pt idx="1304">
                  <c:v>43521</c:v>
                </c:pt>
                <c:pt idx="1305">
                  <c:v>43522</c:v>
                </c:pt>
                <c:pt idx="1306">
                  <c:v>43523</c:v>
                </c:pt>
                <c:pt idx="1307">
                  <c:v>43524</c:v>
                </c:pt>
                <c:pt idx="1308">
                  <c:v>43525</c:v>
                </c:pt>
                <c:pt idx="1309">
                  <c:v>43526</c:v>
                </c:pt>
                <c:pt idx="1310">
                  <c:v>43527</c:v>
                </c:pt>
                <c:pt idx="1311">
                  <c:v>43528</c:v>
                </c:pt>
                <c:pt idx="1312">
                  <c:v>43529</c:v>
                </c:pt>
                <c:pt idx="1313">
                  <c:v>43530</c:v>
                </c:pt>
              </c:numCache>
            </c:numRef>
          </c:cat>
          <c:val>
            <c:numRef>
              <c:f>[data.xlsx]Sheet1!$B$4:$B$1317</c:f>
              <c:numCache>
                <c:formatCode>#,##0</c:formatCode>
                <c:ptCount val="1314"/>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224031</c:v>
                </c:pt>
                <c:pt idx="351">
                  <c:v>223989</c:v>
                </c:pt>
                <c:pt idx="352">
                  <c:v>224962</c:v>
                </c:pt>
                <c:pt idx="353">
                  <c:v>225647</c:v>
                </c:pt>
                <c:pt idx="354">
                  <c:v>226183</c:v>
                </c:pt>
                <c:pt idx="355">
                  <c:v>227142</c:v>
                </c:pt>
                <c:pt idx="356">
                  <c:v>227675</c:v>
                </c:pt>
                <c:pt idx="357">
                  <c:v>227655</c:v>
                </c:pt>
                <c:pt idx="358">
                  <c:v>227717</c:v>
                </c:pt>
                <c:pt idx="359">
                  <c:v>228432</c:v>
                </c:pt>
                <c:pt idx="360">
                  <c:v>229030</c:v>
                </c:pt>
                <c:pt idx="361">
                  <c:v>229416</c:v>
                </c:pt>
                <c:pt idx="362">
                  <c:v>229425</c:v>
                </c:pt>
                <c:pt idx="363">
                  <c:v>229380</c:v>
                </c:pt>
                <c:pt idx="364">
                  <c:v>229392</c:v>
                </c:pt>
                <c:pt idx="365">
                  <c:v>229470</c:v>
                </c:pt>
                <c:pt idx="366">
                  <c:v>231988</c:v>
                </c:pt>
                <c:pt idx="367">
                  <c:v>233569</c:v>
                </c:pt>
                <c:pt idx="368">
                  <c:v>235438</c:v>
                </c:pt>
                <c:pt idx="369">
                  <c:v>237212</c:v>
                </c:pt>
                <c:pt idx="370">
                  <c:v>237299</c:v>
                </c:pt>
                <c:pt idx="371">
                  <c:v>237092</c:v>
                </c:pt>
                <c:pt idx="372">
                  <c:v>236972</c:v>
                </c:pt>
                <c:pt idx="373">
                  <c:v>238089</c:v>
                </c:pt>
                <c:pt idx="374">
                  <c:v>239018</c:v>
                </c:pt>
                <c:pt idx="375">
                  <c:v>239593</c:v>
                </c:pt>
                <c:pt idx="376">
                  <c:v>240226</c:v>
                </c:pt>
                <c:pt idx="377">
                  <c:v>240191</c:v>
                </c:pt>
                <c:pt idx="378">
                  <c:v>240011</c:v>
                </c:pt>
                <c:pt idx="379">
                  <c:v>240206</c:v>
                </c:pt>
                <c:pt idx="380">
                  <c:v>240816</c:v>
                </c:pt>
                <c:pt idx="381">
                  <c:v>241912</c:v>
                </c:pt>
                <c:pt idx="382">
                  <c:v>242821</c:v>
                </c:pt>
                <c:pt idx="383">
                  <c:v>243595</c:v>
                </c:pt>
                <c:pt idx="384">
                  <c:v>244111</c:v>
                </c:pt>
                <c:pt idx="385">
                  <c:v>244014</c:v>
                </c:pt>
                <c:pt idx="386">
                  <c:v>244054</c:v>
                </c:pt>
                <c:pt idx="387">
                  <c:v>246005</c:v>
                </c:pt>
                <c:pt idx="388">
                  <c:v>247977</c:v>
                </c:pt>
                <c:pt idx="389">
                  <c:v>249662</c:v>
                </c:pt>
                <c:pt idx="390">
                  <c:v>250870</c:v>
                </c:pt>
                <c:pt idx="391">
                  <c:v>251694</c:v>
                </c:pt>
                <c:pt idx="392">
                  <c:v>251588</c:v>
                </c:pt>
                <c:pt idx="393">
                  <c:v>251695</c:v>
                </c:pt>
                <c:pt idx="394">
                  <c:v>253292</c:v>
                </c:pt>
                <c:pt idx="395">
                  <c:v>255005</c:v>
                </c:pt>
                <c:pt idx="396">
                  <c:v>256214</c:v>
                </c:pt>
                <c:pt idx="397">
                  <c:v>257071</c:v>
                </c:pt>
                <c:pt idx="398">
                  <c:v>257809</c:v>
                </c:pt>
                <c:pt idx="399">
                  <c:v>257834</c:v>
                </c:pt>
                <c:pt idx="400">
                  <c:v>257915</c:v>
                </c:pt>
                <c:pt idx="401">
                  <c:v>257384</c:v>
                </c:pt>
                <c:pt idx="402">
                  <c:v>259115</c:v>
                </c:pt>
                <c:pt idx="403">
                  <c:v>260314</c:v>
                </c:pt>
                <c:pt idx="404">
                  <c:v>262120</c:v>
                </c:pt>
                <c:pt idx="405">
                  <c:v>263212</c:v>
                </c:pt>
                <c:pt idx="406">
                  <c:v>263152</c:v>
                </c:pt>
                <c:pt idx="407">
                  <c:v>263322</c:v>
                </c:pt>
                <c:pt idx="408">
                  <c:v>266021</c:v>
                </c:pt>
                <c:pt idx="409">
                  <c:v>268053</c:v>
                </c:pt>
                <c:pt idx="410">
                  <c:v>269643</c:v>
                </c:pt>
                <c:pt idx="411">
                  <c:v>271023</c:v>
                </c:pt>
                <c:pt idx="412">
                  <c:v>271792</c:v>
                </c:pt>
                <c:pt idx="413">
                  <c:v>271838</c:v>
                </c:pt>
                <c:pt idx="414">
                  <c:v>272087</c:v>
                </c:pt>
                <c:pt idx="415">
                  <c:v>274063</c:v>
                </c:pt>
                <c:pt idx="416">
                  <c:v>275846</c:v>
                </c:pt>
                <c:pt idx="417">
                  <c:v>277891</c:v>
                </c:pt>
                <c:pt idx="418">
                  <c:v>279568</c:v>
                </c:pt>
                <c:pt idx="419">
                  <c:v>280606</c:v>
                </c:pt>
                <c:pt idx="420">
                  <c:v>280736</c:v>
                </c:pt>
                <c:pt idx="421">
                  <c:v>280952</c:v>
                </c:pt>
                <c:pt idx="422">
                  <c:v>283235</c:v>
                </c:pt>
                <c:pt idx="423">
                  <c:v>285227</c:v>
                </c:pt>
                <c:pt idx="424">
                  <c:v>287256</c:v>
                </c:pt>
                <c:pt idx="425">
                  <c:v>288684</c:v>
                </c:pt>
                <c:pt idx="426">
                  <c:v>289843</c:v>
                </c:pt>
                <c:pt idx="427">
                  <c:v>289917</c:v>
                </c:pt>
                <c:pt idx="428">
                  <c:v>289993</c:v>
                </c:pt>
                <c:pt idx="429">
                  <c:v>293359</c:v>
                </c:pt>
                <c:pt idx="430">
                  <c:v>295409</c:v>
                </c:pt>
                <c:pt idx="431">
                  <c:v>297379</c:v>
                </c:pt>
                <c:pt idx="432">
                  <c:v>298554</c:v>
                </c:pt>
                <c:pt idx="433">
                  <c:v>299226</c:v>
                </c:pt>
                <c:pt idx="434">
                  <c:v>299399</c:v>
                </c:pt>
                <c:pt idx="435">
                  <c:v>299699</c:v>
                </c:pt>
                <c:pt idx="436">
                  <c:v>301213</c:v>
                </c:pt>
                <c:pt idx="437">
                  <c:v>303120</c:v>
                </c:pt>
                <c:pt idx="438">
                  <c:v>304742</c:v>
                </c:pt>
                <c:pt idx="439">
                  <c:v>307084</c:v>
                </c:pt>
                <c:pt idx="440">
                  <c:v>308360</c:v>
                </c:pt>
                <c:pt idx="441">
                  <c:v>308377</c:v>
                </c:pt>
                <c:pt idx="442">
                  <c:v>308384</c:v>
                </c:pt>
                <c:pt idx="443">
                  <c:v>310499</c:v>
                </c:pt>
                <c:pt idx="444">
                  <c:v>312708</c:v>
                </c:pt>
                <c:pt idx="445">
                  <c:v>314331</c:v>
                </c:pt>
                <c:pt idx="446">
                  <c:v>316131</c:v>
                </c:pt>
                <c:pt idx="447">
                  <c:v>317228</c:v>
                </c:pt>
                <c:pt idx="448">
                  <c:v>317135</c:v>
                </c:pt>
                <c:pt idx="449">
                  <c:v>317018</c:v>
                </c:pt>
                <c:pt idx="450">
                  <c:v>318741</c:v>
                </c:pt>
                <c:pt idx="451">
                  <c:v>320514</c:v>
                </c:pt>
                <c:pt idx="452">
                  <c:v>322281</c:v>
                </c:pt>
                <c:pt idx="453">
                  <c:v>323643</c:v>
                </c:pt>
                <c:pt idx="454">
                  <c:v>323895</c:v>
                </c:pt>
                <c:pt idx="455">
                  <c:v>323731</c:v>
                </c:pt>
                <c:pt idx="456">
                  <c:v>323876</c:v>
                </c:pt>
                <c:pt idx="457">
                  <c:v>324762</c:v>
                </c:pt>
                <c:pt idx="458">
                  <c:v>325549</c:v>
                </c:pt>
                <c:pt idx="459">
                  <c:v>327275</c:v>
                </c:pt>
                <c:pt idx="460">
                  <c:v>329515</c:v>
                </c:pt>
                <c:pt idx="461">
                  <c:v>331046</c:v>
                </c:pt>
                <c:pt idx="462">
                  <c:v>331103</c:v>
                </c:pt>
                <c:pt idx="463">
                  <c:v>331367</c:v>
                </c:pt>
                <c:pt idx="464">
                  <c:v>334854</c:v>
                </c:pt>
                <c:pt idx="465">
                  <c:v>337427</c:v>
                </c:pt>
                <c:pt idx="466">
                  <c:v>339111</c:v>
                </c:pt>
                <c:pt idx="467">
                  <c:v>340949</c:v>
                </c:pt>
                <c:pt idx="468">
                  <c:v>341394</c:v>
                </c:pt>
                <c:pt idx="469">
                  <c:v>341473</c:v>
                </c:pt>
                <c:pt idx="470">
                  <c:v>341680</c:v>
                </c:pt>
                <c:pt idx="471">
                  <c:v>343720</c:v>
                </c:pt>
                <c:pt idx="472">
                  <c:v>345460</c:v>
                </c:pt>
                <c:pt idx="473">
                  <c:v>347521</c:v>
                </c:pt>
                <c:pt idx="474">
                  <c:v>349044</c:v>
                </c:pt>
                <c:pt idx="475">
                  <c:v>350053</c:v>
                </c:pt>
                <c:pt idx="476">
                  <c:v>350169</c:v>
                </c:pt>
                <c:pt idx="477">
                  <c:v>350473</c:v>
                </c:pt>
                <c:pt idx="478">
                  <c:v>352784</c:v>
                </c:pt>
                <c:pt idx="479">
                  <c:v>354287</c:v>
                </c:pt>
                <c:pt idx="480">
                  <c:v>354241</c:v>
                </c:pt>
                <c:pt idx="481">
                  <c:v>353232</c:v>
                </c:pt>
                <c:pt idx="482">
                  <c:v>351780</c:v>
                </c:pt>
                <c:pt idx="483">
                  <c:v>351589</c:v>
                </c:pt>
                <c:pt idx="484">
                  <c:v>351703</c:v>
                </c:pt>
                <c:pt idx="485">
                  <c:v>353930</c:v>
                </c:pt>
                <c:pt idx="486">
                  <c:v>356663</c:v>
                </c:pt>
                <c:pt idx="487">
                  <c:v>358372</c:v>
                </c:pt>
                <c:pt idx="488">
                  <c:v>359516</c:v>
                </c:pt>
                <c:pt idx="489">
                  <c:v>359939</c:v>
                </c:pt>
                <c:pt idx="490">
                  <c:v>359745</c:v>
                </c:pt>
                <c:pt idx="491">
                  <c:v>359553</c:v>
                </c:pt>
                <c:pt idx="492">
                  <c:v>360060</c:v>
                </c:pt>
                <c:pt idx="493">
                  <c:v>360984</c:v>
                </c:pt>
                <c:pt idx="494">
                  <c:v>362363</c:v>
                </c:pt>
                <c:pt idx="495">
                  <c:v>362555</c:v>
                </c:pt>
                <c:pt idx="496">
                  <c:v>362760</c:v>
                </c:pt>
                <c:pt idx="497">
                  <c:v>362391</c:v>
                </c:pt>
                <c:pt idx="498">
                  <c:v>362207</c:v>
                </c:pt>
                <c:pt idx="499">
                  <c:v>363215</c:v>
                </c:pt>
                <c:pt idx="500">
                  <c:v>364767</c:v>
                </c:pt>
                <c:pt idx="501">
                  <c:v>365585</c:v>
                </c:pt>
                <c:pt idx="502">
                  <c:v>366125</c:v>
                </c:pt>
                <c:pt idx="503">
                  <c:v>365682</c:v>
                </c:pt>
                <c:pt idx="504">
                  <c:v>365298</c:v>
                </c:pt>
                <c:pt idx="505">
                  <c:v>365312</c:v>
                </c:pt>
                <c:pt idx="506">
                  <c:v>365753</c:v>
                </c:pt>
                <c:pt idx="507">
                  <c:v>365680</c:v>
                </c:pt>
                <c:pt idx="508">
                  <c:v>365797</c:v>
                </c:pt>
                <c:pt idx="509">
                  <c:v>366234</c:v>
                </c:pt>
                <c:pt idx="510">
                  <c:v>364114</c:v>
                </c:pt>
                <c:pt idx="511">
                  <c:v>363481</c:v>
                </c:pt>
                <c:pt idx="512">
                  <c:v>362688</c:v>
                </c:pt>
                <c:pt idx="513">
                  <c:v>356837</c:v>
                </c:pt>
                <c:pt idx="514">
                  <c:v>351161</c:v>
                </c:pt>
                <c:pt idx="515">
                  <c:v>345808</c:v>
                </c:pt>
                <c:pt idx="516">
                  <c:v>339719</c:v>
                </c:pt>
                <c:pt idx="517">
                  <c:v>333200</c:v>
                </c:pt>
                <c:pt idx="518">
                  <c:v>332099</c:v>
                </c:pt>
                <c:pt idx="519">
                  <c:v>330462</c:v>
                </c:pt>
                <c:pt idx="520">
                  <c:v>324816</c:v>
                </c:pt>
                <c:pt idx="521">
                  <c:v>323801</c:v>
                </c:pt>
                <c:pt idx="522">
                  <c:v>322658</c:v>
                </c:pt>
                <c:pt idx="523">
                  <c:v>322777</c:v>
                </c:pt>
                <c:pt idx="524">
                  <c:v>321919</c:v>
                </c:pt>
                <c:pt idx="525">
                  <c:v>321547</c:v>
                </c:pt>
                <c:pt idx="526">
                  <c:v>321437</c:v>
                </c:pt>
                <c:pt idx="527">
                  <c:v>323387</c:v>
                </c:pt>
                <c:pt idx="528">
                  <c:v>324539</c:v>
                </c:pt>
                <c:pt idx="529">
                  <c:v>325590</c:v>
                </c:pt>
                <c:pt idx="530">
                  <c:v>327048</c:v>
                </c:pt>
                <c:pt idx="531">
                  <c:v>327764</c:v>
                </c:pt>
                <c:pt idx="532">
                  <c:v>327562</c:v>
                </c:pt>
                <c:pt idx="533">
                  <c:v>327379</c:v>
                </c:pt>
                <c:pt idx="534">
                  <c:v>328871</c:v>
                </c:pt>
                <c:pt idx="535">
                  <c:v>333052</c:v>
                </c:pt>
                <c:pt idx="536">
                  <c:v>337143</c:v>
                </c:pt>
                <c:pt idx="537">
                  <c:v>342035</c:v>
                </c:pt>
                <c:pt idx="538">
                  <c:v>348210</c:v>
                </c:pt>
                <c:pt idx="539">
                  <c:v>348799</c:v>
                </c:pt>
                <c:pt idx="540">
                  <c:v>349879</c:v>
                </c:pt>
                <c:pt idx="541">
                  <c:v>359728</c:v>
                </c:pt>
                <c:pt idx="542">
                  <c:v>368822</c:v>
                </c:pt>
                <c:pt idx="543">
                  <c:v>376269</c:v>
                </c:pt>
                <c:pt idx="544">
                  <c:v>383157</c:v>
                </c:pt>
                <c:pt idx="545">
                  <c:v>385539</c:v>
                </c:pt>
                <c:pt idx="546">
                  <c:v>386367</c:v>
                </c:pt>
                <c:pt idx="547">
                  <c:v>387337</c:v>
                </c:pt>
                <c:pt idx="548">
                  <c:v>393841</c:v>
                </c:pt>
                <c:pt idx="549">
                  <c:v>399174</c:v>
                </c:pt>
                <c:pt idx="550">
                  <c:v>403657</c:v>
                </c:pt>
                <c:pt idx="551">
                  <c:v>407899</c:v>
                </c:pt>
                <c:pt idx="552">
                  <c:v>411105</c:v>
                </c:pt>
                <c:pt idx="553">
                  <c:v>411577</c:v>
                </c:pt>
                <c:pt idx="554">
                  <c:v>412064</c:v>
                </c:pt>
                <c:pt idx="555">
                  <c:v>415362</c:v>
                </c:pt>
                <c:pt idx="556">
                  <c:v>418877</c:v>
                </c:pt>
                <c:pt idx="557">
                  <c:v>421812</c:v>
                </c:pt>
                <c:pt idx="558">
                  <c:v>424631</c:v>
                </c:pt>
                <c:pt idx="559">
                  <c:v>427016</c:v>
                </c:pt>
                <c:pt idx="560">
                  <c:v>427137</c:v>
                </c:pt>
                <c:pt idx="561">
                  <c:v>427597</c:v>
                </c:pt>
                <c:pt idx="562">
                  <c:v>431543</c:v>
                </c:pt>
                <c:pt idx="563">
                  <c:v>434429</c:v>
                </c:pt>
                <c:pt idx="564">
                  <c:v>437418</c:v>
                </c:pt>
                <c:pt idx="565">
                  <c:v>439914</c:v>
                </c:pt>
                <c:pt idx="566">
                  <c:v>441570</c:v>
                </c:pt>
                <c:pt idx="567">
                  <c:v>441632</c:v>
                </c:pt>
                <c:pt idx="568">
                  <c:v>441732</c:v>
                </c:pt>
                <c:pt idx="569">
                  <c:v>442968</c:v>
                </c:pt>
                <c:pt idx="570">
                  <c:v>445498</c:v>
                </c:pt>
                <c:pt idx="571">
                  <c:v>448502</c:v>
                </c:pt>
                <c:pt idx="572">
                  <c:v>451254</c:v>
                </c:pt>
                <c:pt idx="573">
                  <c:v>456466</c:v>
                </c:pt>
                <c:pt idx="574">
                  <c:v>456626</c:v>
                </c:pt>
                <c:pt idx="575">
                  <c:v>456874</c:v>
                </c:pt>
                <c:pt idx="576">
                  <c:v>460785</c:v>
                </c:pt>
                <c:pt idx="577">
                  <c:v>462575</c:v>
                </c:pt>
                <c:pt idx="578">
                  <c:v>465048</c:v>
                </c:pt>
                <c:pt idx="579">
                  <c:v>467551</c:v>
                </c:pt>
                <c:pt idx="580">
                  <c:v>468958</c:v>
                </c:pt>
                <c:pt idx="581">
                  <c:v>468756</c:v>
                </c:pt>
                <c:pt idx="582">
                  <c:v>468888</c:v>
                </c:pt>
                <c:pt idx="583">
                  <c:v>472269</c:v>
                </c:pt>
                <c:pt idx="584">
                  <c:v>475078</c:v>
                </c:pt>
                <c:pt idx="585">
                  <c:v>478091</c:v>
                </c:pt>
                <c:pt idx="586">
                  <c:v>480636</c:v>
                </c:pt>
                <c:pt idx="587">
                  <c:v>482032</c:v>
                </c:pt>
                <c:pt idx="588">
                  <c:v>482001</c:v>
                </c:pt>
                <c:pt idx="589">
                  <c:v>482163</c:v>
                </c:pt>
                <c:pt idx="590">
                  <c:v>485295</c:v>
                </c:pt>
                <c:pt idx="591">
                  <c:v>488397</c:v>
                </c:pt>
                <c:pt idx="592">
                  <c:v>490706</c:v>
                </c:pt>
                <c:pt idx="593">
                  <c:v>492995</c:v>
                </c:pt>
                <c:pt idx="594">
                  <c:v>494049</c:v>
                </c:pt>
                <c:pt idx="595">
                  <c:v>493830</c:v>
                </c:pt>
                <c:pt idx="596">
                  <c:v>493972</c:v>
                </c:pt>
                <c:pt idx="597">
                  <c:v>497575</c:v>
                </c:pt>
                <c:pt idx="598">
                  <c:v>500493</c:v>
                </c:pt>
                <c:pt idx="599">
                  <c:v>503084</c:v>
                </c:pt>
                <c:pt idx="600">
                  <c:v>504512</c:v>
                </c:pt>
                <c:pt idx="601">
                  <c:v>506169</c:v>
                </c:pt>
                <c:pt idx="602">
                  <c:v>505933</c:v>
                </c:pt>
                <c:pt idx="603">
                  <c:v>505951</c:v>
                </c:pt>
                <c:pt idx="604">
                  <c:v>509412</c:v>
                </c:pt>
                <c:pt idx="605">
                  <c:v>513122</c:v>
                </c:pt>
                <c:pt idx="606">
                  <c:v>515937</c:v>
                </c:pt>
                <c:pt idx="607">
                  <c:v>517927</c:v>
                </c:pt>
                <c:pt idx="608">
                  <c:v>518584</c:v>
                </c:pt>
                <c:pt idx="609">
                  <c:v>518434</c:v>
                </c:pt>
                <c:pt idx="610">
                  <c:v>518300</c:v>
                </c:pt>
                <c:pt idx="611">
                  <c:v>520957</c:v>
                </c:pt>
                <c:pt idx="612">
                  <c:v>523940</c:v>
                </c:pt>
                <c:pt idx="613">
                  <c:v>526750</c:v>
                </c:pt>
                <c:pt idx="614">
                  <c:v>529044</c:v>
                </c:pt>
                <c:pt idx="615">
                  <c:v>529554</c:v>
                </c:pt>
                <c:pt idx="616">
                  <c:v>529274</c:v>
                </c:pt>
                <c:pt idx="617">
                  <c:v>529127</c:v>
                </c:pt>
                <c:pt idx="618">
                  <c:v>531571</c:v>
                </c:pt>
                <c:pt idx="619">
                  <c:v>533660</c:v>
                </c:pt>
                <c:pt idx="620">
                  <c:v>535179</c:v>
                </c:pt>
                <c:pt idx="621">
                  <c:v>534820</c:v>
                </c:pt>
                <c:pt idx="622">
                  <c:v>529646</c:v>
                </c:pt>
                <c:pt idx="623">
                  <c:v>529119</c:v>
                </c:pt>
                <c:pt idx="624">
                  <c:v>528368</c:v>
                </c:pt>
                <c:pt idx="625">
                  <c:v>526013</c:v>
                </c:pt>
                <c:pt idx="626">
                  <c:v>528212</c:v>
                </c:pt>
                <c:pt idx="627">
                  <c:v>530185</c:v>
                </c:pt>
                <c:pt idx="628">
                  <c:v>532722</c:v>
                </c:pt>
                <c:pt idx="629">
                  <c:v>532278</c:v>
                </c:pt>
                <c:pt idx="630">
                  <c:v>532148</c:v>
                </c:pt>
                <c:pt idx="631">
                  <c:v>531956</c:v>
                </c:pt>
                <c:pt idx="632">
                  <c:v>534189</c:v>
                </c:pt>
                <c:pt idx="633">
                  <c:v>536080</c:v>
                </c:pt>
                <c:pt idx="634">
                  <c:v>538393</c:v>
                </c:pt>
                <c:pt idx="635">
                  <c:v>539539</c:v>
                </c:pt>
                <c:pt idx="636">
                  <c:v>538635</c:v>
                </c:pt>
                <c:pt idx="637">
                  <c:v>537906</c:v>
                </c:pt>
                <c:pt idx="638">
                  <c:v>537510</c:v>
                </c:pt>
                <c:pt idx="639">
                  <c:v>533198</c:v>
                </c:pt>
                <c:pt idx="640">
                  <c:v>534953</c:v>
                </c:pt>
                <c:pt idx="641">
                  <c:v>536405</c:v>
                </c:pt>
                <c:pt idx="642">
                  <c:v>538245</c:v>
                </c:pt>
                <c:pt idx="643">
                  <c:v>538534</c:v>
                </c:pt>
                <c:pt idx="644">
                  <c:v>538133</c:v>
                </c:pt>
                <c:pt idx="645">
                  <c:v>538053</c:v>
                </c:pt>
                <c:pt idx="646">
                  <c:v>540384</c:v>
                </c:pt>
                <c:pt idx="647">
                  <c:v>543094</c:v>
                </c:pt>
                <c:pt idx="648">
                  <c:v>544892</c:v>
                </c:pt>
                <c:pt idx="649">
                  <c:v>547787</c:v>
                </c:pt>
                <c:pt idx="650">
                  <c:v>554222</c:v>
                </c:pt>
                <c:pt idx="651">
                  <c:v>554412</c:v>
                </c:pt>
                <c:pt idx="652">
                  <c:v>554719</c:v>
                </c:pt>
                <c:pt idx="653">
                  <c:v>561049</c:v>
                </c:pt>
                <c:pt idx="654">
                  <c:v>563859</c:v>
                </c:pt>
                <c:pt idx="655">
                  <c:v>565963</c:v>
                </c:pt>
                <c:pt idx="656">
                  <c:v>568042</c:v>
                </c:pt>
                <c:pt idx="657">
                  <c:v>568918</c:v>
                </c:pt>
                <c:pt idx="658">
                  <c:v>568467</c:v>
                </c:pt>
                <c:pt idx="659">
                  <c:v>568415</c:v>
                </c:pt>
                <c:pt idx="660">
                  <c:v>570828</c:v>
                </c:pt>
                <c:pt idx="661">
                  <c:v>574062</c:v>
                </c:pt>
                <c:pt idx="662">
                  <c:v>576740</c:v>
                </c:pt>
                <c:pt idx="663">
                  <c:v>576840</c:v>
                </c:pt>
                <c:pt idx="664">
                  <c:v>576592</c:v>
                </c:pt>
                <c:pt idx="665">
                  <c:v>576326</c:v>
                </c:pt>
                <c:pt idx="666">
                  <c:v>576158</c:v>
                </c:pt>
                <c:pt idx="667">
                  <c:v>578647</c:v>
                </c:pt>
                <c:pt idx="668">
                  <c:v>581047</c:v>
                </c:pt>
                <c:pt idx="669">
                  <c:v>583436</c:v>
                </c:pt>
                <c:pt idx="670">
                  <c:v>585288</c:v>
                </c:pt>
                <c:pt idx="671">
                  <c:v>586589</c:v>
                </c:pt>
                <c:pt idx="672">
                  <c:v>586158</c:v>
                </c:pt>
                <c:pt idx="673">
                  <c:v>586007</c:v>
                </c:pt>
                <c:pt idx="674">
                  <c:v>587122</c:v>
                </c:pt>
                <c:pt idx="675">
                  <c:v>589376</c:v>
                </c:pt>
                <c:pt idx="676">
                  <c:v>589845</c:v>
                </c:pt>
                <c:pt idx="677">
                  <c:v>592209</c:v>
                </c:pt>
                <c:pt idx="678">
                  <c:v>593656</c:v>
                </c:pt>
                <c:pt idx="679">
                  <c:v>593266</c:v>
                </c:pt>
                <c:pt idx="680">
                  <c:v>593371</c:v>
                </c:pt>
                <c:pt idx="681">
                  <c:v>596270</c:v>
                </c:pt>
                <c:pt idx="682">
                  <c:v>599294</c:v>
                </c:pt>
                <c:pt idx="683">
                  <c:v>601386</c:v>
                </c:pt>
                <c:pt idx="684">
                  <c:v>602027</c:v>
                </c:pt>
                <c:pt idx="685">
                  <c:v>602280</c:v>
                </c:pt>
                <c:pt idx="686">
                  <c:v>602017</c:v>
                </c:pt>
                <c:pt idx="687">
                  <c:v>601640</c:v>
                </c:pt>
                <c:pt idx="688">
                  <c:v>603922</c:v>
                </c:pt>
                <c:pt idx="689">
                  <c:v>606053</c:v>
                </c:pt>
                <c:pt idx="690">
                  <c:v>607104</c:v>
                </c:pt>
                <c:pt idx="691">
                  <c:v>610039</c:v>
                </c:pt>
                <c:pt idx="692">
                  <c:v>611156</c:v>
                </c:pt>
                <c:pt idx="693">
                  <c:v>610929</c:v>
                </c:pt>
                <c:pt idx="694">
                  <c:v>610881</c:v>
                </c:pt>
                <c:pt idx="695">
                  <c:v>616090</c:v>
                </c:pt>
                <c:pt idx="696">
                  <c:v>617929</c:v>
                </c:pt>
                <c:pt idx="697">
                  <c:v>618232</c:v>
                </c:pt>
                <c:pt idx="698">
                  <c:v>617264</c:v>
                </c:pt>
                <c:pt idx="699">
                  <c:v>615068</c:v>
                </c:pt>
                <c:pt idx="700">
                  <c:v>614775</c:v>
                </c:pt>
                <c:pt idx="701">
                  <c:v>614500</c:v>
                </c:pt>
                <c:pt idx="702">
                  <c:v>613492</c:v>
                </c:pt>
                <c:pt idx="703">
                  <c:v>609608</c:v>
                </c:pt>
                <c:pt idx="704">
                  <c:v>608989</c:v>
                </c:pt>
                <c:pt idx="705">
                  <c:v>608369</c:v>
                </c:pt>
                <c:pt idx="706">
                  <c:v>606567</c:v>
                </c:pt>
                <c:pt idx="707">
                  <c:v>606163</c:v>
                </c:pt>
                <c:pt idx="708">
                  <c:v>606045</c:v>
                </c:pt>
                <c:pt idx="709">
                  <c:v>606467</c:v>
                </c:pt>
                <c:pt idx="710">
                  <c:v>606795</c:v>
                </c:pt>
                <c:pt idx="711">
                  <c:v>606687</c:v>
                </c:pt>
                <c:pt idx="712">
                  <c:v>607337</c:v>
                </c:pt>
                <c:pt idx="713">
                  <c:v>606321</c:v>
                </c:pt>
                <c:pt idx="714">
                  <c:v>605949</c:v>
                </c:pt>
                <c:pt idx="715">
                  <c:v>605793</c:v>
                </c:pt>
                <c:pt idx="716">
                  <c:v>606568</c:v>
                </c:pt>
                <c:pt idx="717">
                  <c:v>606447</c:v>
                </c:pt>
                <c:pt idx="718">
                  <c:v>606360</c:v>
                </c:pt>
                <c:pt idx="719">
                  <c:v>606224</c:v>
                </c:pt>
                <c:pt idx="720">
                  <c:v>605165</c:v>
                </c:pt>
                <c:pt idx="721">
                  <c:v>604651</c:v>
                </c:pt>
                <c:pt idx="722">
                  <c:v>604587</c:v>
                </c:pt>
                <c:pt idx="723">
                  <c:v>606115</c:v>
                </c:pt>
                <c:pt idx="724">
                  <c:v>606931</c:v>
                </c:pt>
                <c:pt idx="725">
                  <c:v>607354</c:v>
                </c:pt>
                <c:pt idx="726">
                  <c:v>607296</c:v>
                </c:pt>
                <c:pt idx="727">
                  <c:v>605132</c:v>
                </c:pt>
                <c:pt idx="728">
                  <c:v>604501</c:v>
                </c:pt>
                <c:pt idx="729">
                  <c:v>604454</c:v>
                </c:pt>
                <c:pt idx="730">
                  <c:v>608279</c:v>
                </c:pt>
                <c:pt idx="731">
                  <c:v>613453</c:v>
                </c:pt>
                <c:pt idx="732">
                  <c:v>615957</c:v>
                </c:pt>
                <c:pt idx="733">
                  <c:v>617617</c:v>
                </c:pt>
                <c:pt idx="734">
                  <c:v>617076</c:v>
                </c:pt>
                <c:pt idx="735">
                  <c:v>616780</c:v>
                </c:pt>
                <c:pt idx="736">
                  <c:v>616744</c:v>
                </c:pt>
                <c:pt idx="737">
                  <c:v>618972</c:v>
                </c:pt>
                <c:pt idx="738">
                  <c:v>621096</c:v>
                </c:pt>
                <c:pt idx="739">
                  <c:v>622218</c:v>
                </c:pt>
                <c:pt idx="740">
                  <c:v>623455</c:v>
                </c:pt>
                <c:pt idx="741">
                  <c:v>623957</c:v>
                </c:pt>
                <c:pt idx="742">
                  <c:v>623717</c:v>
                </c:pt>
                <c:pt idx="743">
                  <c:v>623724</c:v>
                </c:pt>
                <c:pt idx="744">
                  <c:v>626154</c:v>
                </c:pt>
                <c:pt idx="745">
                  <c:v>627009</c:v>
                </c:pt>
                <c:pt idx="746">
                  <c:v>629361</c:v>
                </c:pt>
                <c:pt idx="747">
                  <c:v>631407</c:v>
                </c:pt>
                <c:pt idx="748">
                  <c:v>632245</c:v>
                </c:pt>
                <c:pt idx="749">
                  <c:v>632192</c:v>
                </c:pt>
                <c:pt idx="750">
                  <c:v>632270</c:v>
                </c:pt>
                <c:pt idx="751">
                  <c:v>635039</c:v>
                </c:pt>
                <c:pt idx="752">
                  <c:v>637786</c:v>
                </c:pt>
                <c:pt idx="753">
                  <c:v>640097</c:v>
                </c:pt>
                <c:pt idx="754">
                  <c:v>641986</c:v>
                </c:pt>
                <c:pt idx="755">
                  <c:v>640623</c:v>
                </c:pt>
                <c:pt idx="756">
                  <c:v>641733</c:v>
                </c:pt>
                <c:pt idx="757">
                  <c:v>641790</c:v>
                </c:pt>
                <c:pt idx="758">
                  <c:v>644144</c:v>
                </c:pt>
                <c:pt idx="759">
                  <c:v>646721</c:v>
                </c:pt>
                <c:pt idx="760">
                  <c:v>648226</c:v>
                </c:pt>
                <c:pt idx="761">
                  <c:v>649706</c:v>
                </c:pt>
                <c:pt idx="762">
                  <c:v>649296</c:v>
                </c:pt>
                <c:pt idx="763">
                  <c:v>649171</c:v>
                </c:pt>
                <c:pt idx="764">
                  <c:v>649043</c:v>
                </c:pt>
                <c:pt idx="765">
                  <c:v>648107</c:v>
                </c:pt>
                <c:pt idx="766">
                  <c:v>651242</c:v>
                </c:pt>
                <c:pt idx="767">
                  <c:v>654444</c:v>
                </c:pt>
                <c:pt idx="768">
                  <c:v>656034</c:v>
                </c:pt>
                <c:pt idx="769">
                  <c:v>656839</c:v>
                </c:pt>
                <c:pt idx="770">
                  <c:v>656662</c:v>
                </c:pt>
                <c:pt idx="771">
                  <c:v>656893</c:v>
                </c:pt>
                <c:pt idx="772">
                  <c:v>661114</c:v>
                </c:pt>
                <c:pt idx="773">
                  <c:v>666044</c:v>
                </c:pt>
                <c:pt idx="774">
                  <c:v>669494</c:v>
                </c:pt>
                <c:pt idx="775">
                  <c:v>671693</c:v>
                </c:pt>
                <c:pt idx="776">
                  <c:v>672390</c:v>
                </c:pt>
                <c:pt idx="777">
                  <c:v>671900</c:v>
                </c:pt>
                <c:pt idx="778">
                  <c:v>671898</c:v>
                </c:pt>
                <c:pt idx="779">
                  <c:v>675682</c:v>
                </c:pt>
                <c:pt idx="780">
                  <c:v>677858</c:v>
                </c:pt>
                <c:pt idx="781">
                  <c:v>680708</c:v>
                </c:pt>
                <c:pt idx="782">
                  <c:v>682626</c:v>
                </c:pt>
                <c:pt idx="783">
                  <c:v>683971</c:v>
                </c:pt>
                <c:pt idx="784">
                  <c:v>683746</c:v>
                </c:pt>
                <c:pt idx="785">
                  <c:v>683859</c:v>
                </c:pt>
                <c:pt idx="786">
                  <c:v>687839</c:v>
                </c:pt>
                <c:pt idx="787">
                  <c:v>691170</c:v>
                </c:pt>
                <c:pt idx="788">
                  <c:v>693957</c:v>
                </c:pt>
                <c:pt idx="789">
                  <c:v>695640</c:v>
                </c:pt>
                <c:pt idx="790">
                  <c:v>696619</c:v>
                </c:pt>
                <c:pt idx="791">
                  <c:v>696514</c:v>
                </c:pt>
                <c:pt idx="792">
                  <c:v>696713</c:v>
                </c:pt>
                <c:pt idx="793">
                  <c:v>702399</c:v>
                </c:pt>
                <c:pt idx="794">
                  <c:v>704568</c:v>
                </c:pt>
                <c:pt idx="795">
                  <c:v>706772</c:v>
                </c:pt>
                <c:pt idx="796">
                  <c:v>709955</c:v>
                </c:pt>
                <c:pt idx="797">
                  <c:v>711153</c:v>
                </c:pt>
                <c:pt idx="798">
                  <c:v>711217</c:v>
                </c:pt>
                <c:pt idx="799">
                  <c:v>711350</c:v>
                </c:pt>
                <c:pt idx="800">
                  <c:v>713294</c:v>
                </c:pt>
                <c:pt idx="801">
                  <c:v>716139</c:v>
                </c:pt>
                <c:pt idx="802">
                  <c:v>718191</c:v>
                </c:pt>
                <c:pt idx="803">
                  <c:v>718976</c:v>
                </c:pt>
                <c:pt idx="804">
                  <c:v>719271</c:v>
                </c:pt>
                <c:pt idx="805">
                  <c:v>719079</c:v>
                </c:pt>
                <c:pt idx="806">
                  <c:v>719289</c:v>
                </c:pt>
                <c:pt idx="807">
                  <c:v>722126</c:v>
                </c:pt>
                <c:pt idx="808">
                  <c:v>726015</c:v>
                </c:pt>
                <c:pt idx="809">
                  <c:v>728266</c:v>
                </c:pt>
                <c:pt idx="810">
                  <c:v>730310</c:v>
                </c:pt>
                <c:pt idx="811">
                  <c:v>731298</c:v>
                </c:pt>
                <c:pt idx="812">
                  <c:v>731181</c:v>
                </c:pt>
                <c:pt idx="813">
                  <c:v>731395</c:v>
                </c:pt>
                <c:pt idx="814">
                  <c:v>735156</c:v>
                </c:pt>
                <c:pt idx="815">
                  <c:v>738240</c:v>
                </c:pt>
                <c:pt idx="816">
                  <c:v>741127</c:v>
                </c:pt>
                <c:pt idx="817">
                  <c:v>742878</c:v>
                </c:pt>
                <c:pt idx="818">
                  <c:v>744107</c:v>
                </c:pt>
                <c:pt idx="819">
                  <c:v>743740</c:v>
                </c:pt>
                <c:pt idx="820">
                  <c:v>744303</c:v>
                </c:pt>
                <c:pt idx="821">
                  <c:v>749439</c:v>
                </c:pt>
                <c:pt idx="822">
                  <c:v>752569</c:v>
                </c:pt>
                <c:pt idx="823">
                  <c:v>754789</c:v>
                </c:pt>
                <c:pt idx="824">
                  <c:v>756601</c:v>
                </c:pt>
                <c:pt idx="825">
                  <c:v>758269</c:v>
                </c:pt>
                <c:pt idx="826">
                  <c:v>758376</c:v>
                </c:pt>
                <c:pt idx="827">
                  <c:v>758847</c:v>
                </c:pt>
                <c:pt idx="828">
                  <c:v>764263</c:v>
                </c:pt>
                <c:pt idx="829">
                  <c:v>769120</c:v>
                </c:pt>
                <c:pt idx="830">
                  <c:v>773337</c:v>
                </c:pt>
                <c:pt idx="831">
                  <c:v>777698</c:v>
                </c:pt>
                <c:pt idx="832">
                  <c:v>780159</c:v>
                </c:pt>
                <c:pt idx="833">
                  <c:v>780240</c:v>
                </c:pt>
                <c:pt idx="834">
                  <c:v>780781</c:v>
                </c:pt>
                <c:pt idx="835">
                  <c:v>785714</c:v>
                </c:pt>
                <c:pt idx="836">
                  <c:v>790409</c:v>
                </c:pt>
                <c:pt idx="837">
                  <c:v>794537</c:v>
                </c:pt>
                <c:pt idx="838">
                  <c:v>799488</c:v>
                </c:pt>
                <c:pt idx="839">
                  <c:v>802416</c:v>
                </c:pt>
                <c:pt idx="840">
                  <c:v>802743</c:v>
                </c:pt>
                <c:pt idx="841">
                  <c:v>803254</c:v>
                </c:pt>
                <c:pt idx="842">
                  <c:v>806825</c:v>
                </c:pt>
                <c:pt idx="843">
                  <c:v>810333</c:v>
                </c:pt>
                <c:pt idx="844">
                  <c:v>811664</c:v>
                </c:pt>
                <c:pt idx="845">
                  <c:v>809807</c:v>
                </c:pt>
                <c:pt idx="846">
                  <c:v>806484</c:v>
                </c:pt>
                <c:pt idx="847">
                  <c:v>806275</c:v>
                </c:pt>
                <c:pt idx="848">
                  <c:v>806441</c:v>
                </c:pt>
                <c:pt idx="849">
                  <c:v>809973</c:v>
                </c:pt>
                <c:pt idx="850">
                  <c:v>814309</c:v>
                </c:pt>
                <c:pt idx="851">
                  <c:v>819121</c:v>
                </c:pt>
                <c:pt idx="852">
                  <c:v>822206</c:v>
                </c:pt>
                <c:pt idx="853">
                  <c:v>822943</c:v>
                </c:pt>
                <c:pt idx="854">
                  <c:v>822905</c:v>
                </c:pt>
                <c:pt idx="855">
                  <c:v>823112</c:v>
                </c:pt>
                <c:pt idx="856">
                  <c:v>826216</c:v>
                </c:pt>
                <c:pt idx="857">
                  <c:v>828347</c:v>
                </c:pt>
                <c:pt idx="858">
                  <c:v>829560</c:v>
                </c:pt>
                <c:pt idx="859">
                  <c:v>830870</c:v>
                </c:pt>
                <c:pt idx="860">
                  <c:v>830096</c:v>
                </c:pt>
                <c:pt idx="861">
                  <c:v>829638</c:v>
                </c:pt>
                <c:pt idx="862">
                  <c:v>829392</c:v>
                </c:pt>
                <c:pt idx="863">
                  <c:v>831129</c:v>
                </c:pt>
                <c:pt idx="864">
                  <c:v>832470</c:v>
                </c:pt>
                <c:pt idx="865">
                  <c:v>833831</c:v>
                </c:pt>
                <c:pt idx="866">
                  <c:v>833857</c:v>
                </c:pt>
                <c:pt idx="867">
                  <c:v>832266</c:v>
                </c:pt>
                <c:pt idx="868">
                  <c:v>831581</c:v>
                </c:pt>
                <c:pt idx="869">
                  <c:v>831320</c:v>
                </c:pt>
                <c:pt idx="870">
                  <c:v>832932</c:v>
                </c:pt>
                <c:pt idx="871">
                  <c:v>832720</c:v>
                </c:pt>
                <c:pt idx="872">
                  <c:v>833039</c:v>
                </c:pt>
                <c:pt idx="873">
                  <c:v>834730</c:v>
                </c:pt>
                <c:pt idx="874">
                  <c:v>832409</c:v>
                </c:pt>
                <c:pt idx="875">
                  <c:v>831616</c:v>
                </c:pt>
                <c:pt idx="876">
                  <c:v>830172</c:v>
                </c:pt>
                <c:pt idx="877">
                  <c:v>814354</c:v>
                </c:pt>
                <c:pt idx="878">
                  <c:v>799740</c:v>
                </c:pt>
                <c:pt idx="879">
                  <c:v>787443</c:v>
                </c:pt>
                <c:pt idx="880">
                  <c:v>775011</c:v>
                </c:pt>
                <c:pt idx="881">
                  <c:v>761690</c:v>
                </c:pt>
                <c:pt idx="882">
                  <c:v>759893</c:v>
                </c:pt>
                <c:pt idx="883">
                  <c:v>757483</c:v>
                </c:pt>
                <c:pt idx="884">
                  <c:v>736539</c:v>
                </c:pt>
                <c:pt idx="885">
                  <c:v>731057</c:v>
                </c:pt>
                <c:pt idx="886">
                  <c:v>729629</c:v>
                </c:pt>
                <c:pt idx="887">
                  <c:v>727236</c:v>
                </c:pt>
                <c:pt idx="888">
                  <c:v>726273</c:v>
                </c:pt>
                <c:pt idx="889">
                  <c:v>725626</c:v>
                </c:pt>
                <c:pt idx="890">
                  <c:v>725472</c:v>
                </c:pt>
                <c:pt idx="891">
                  <c:v>728181</c:v>
                </c:pt>
                <c:pt idx="892">
                  <c:v>731861</c:v>
                </c:pt>
                <c:pt idx="893">
                  <c:v>734609</c:v>
                </c:pt>
                <c:pt idx="894">
                  <c:v>736441</c:v>
                </c:pt>
                <c:pt idx="895">
                  <c:v>738656</c:v>
                </c:pt>
                <c:pt idx="896">
                  <c:v>738323</c:v>
                </c:pt>
                <c:pt idx="897">
                  <c:v>738435</c:v>
                </c:pt>
                <c:pt idx="898">
                  <c:v>741337</c:v>
                </c:pt>
                <c:pt idx="899">
                  <c:v>747204</c:v>
                </c:pt>
                <c:pt idx="900">
                  <c:v>753570</c:v>
                </c:pt>
                <c:pt idx="901">
                  <c:v>761653</c:v>
                </c:pt>
                <c:pt idx="902">
                  <c:v>771053</c:v>
                </c:pt>
                <c:pt idx="903">
                  <c:v>772031</c:v>
                </c:pt>
                <c:pt idx="904">
                  <c:v>773679</c:v>
                </c:pt>
                <c:pt idx="905">
                  <c:v>796963</c:v>
                </c:pt>
                <c:pt idx="906">
                  <c:v>817807</c:v>
                </c:pt>
                <c:pt idx="907">
                  <c:v>834486</c:v>
                </c:pt>
                <c:pt idx="908">
                  <c:v>849819</c:v>
                </c:pt>
                <c:pt idx="909">
                  <c:v>862084</c:v>
                </c:pt>
                <c:pt idx="910">
                  <c:v>863136</c:v>
                </c:pt>
                <c:pt idx="911">
                  <c:v>864853</c:v>
                </c:pt>
                <c:pt idx="912">
                  <c:v>886651</c:v>
                </c:pt>
                <c:pt idx="913">
                  <c:v>898230</c:v>
                </c:pt>
                <c:pt idx="914">
                  <c:v>906326</c:v>
                </c:pt>
                <c:pt idx="915">
                  <c:v>914385</c:v>
                </c:pt>
                <c:pt idx="916">
                  <c:v>920227</c:v>
                </c:pt>
                <c:pt idx="917">
                  <c:v>920733</c:v>
                </c:pt>
                <c:pt idx="918">
                  <c:v>921483</c:v>
                </c:pt>
                <c:pt idx="919">
                  <c:v>928198</c:v>
                </c:pt>
                <c:pt idx="920">
                  <c:v>934094</c:v>
                </c:pt>
                <c:pt idx="921">
                  <c:v>939528</c:v>
                </c:pt>
                <c:pt idx="922">
                  <c:v>945210</c:v>
                </c:pt>
                <c:pt idx="923">
                  <c:v>948489</c:v>
                </c:pt>
                <c:pt idx="924">
                  <c:v>948467</c:v>
                </c:pt>
                <c:pt idx="925">
                  <c:v>948987</c:v>
                </c:pt>
                <c:pt idx="926">
                  <c:v>955422</c:v>
                </c:pt>
                <c:pt idx="927">
                  <c:v>960110</c:v>
                </c:pt>
                <c:pt idx="928">
                  <c:v>964444</c:v>
                </c:pt>
                <c:pt idx="929">
                  <c:v>967277</c:v>
                </c:pt>
                <c:pt idx="930">
                  <c:v>968369</c:v>
                </c:pt>
                <c:pt idx="931">
                  <c:v>967946</c:v>
                </c:pt>
                <c:pt idx="932">
                  <c:v>968160</c:v>
                </c:pt>
                <c:pt idx="933">
                  <c:v>969800</c:v>
                </c:pt>
                <c:pt idx="934">
                  <c:v>973814</c:v>
                </c:pt>
                <c:pt idx="935">
                  <c:v>977797</c:v>
                </c:pt>
                <c:pt idx="936">
                  <c:v>980657</c:v>
                </c:pt>
                <c:pt idx="937">
                  <c:v>984178</c:v>
                </c:pt>
                <c:pt idx="938">
                  <c:v>984246</c:v>
                </c:pt>
                <c:pt idx="939">
                  <c:v>984426</c:v>
                </c:pt>
                <c:pt idx="940">
                  <c:v>989982</c:v>
                </c:pt>
                <c:pt idx="941">
                  <c:v>995386</c:v>
                </c:pt>
                <c:pt idx="942">
                  <c:v>999745</c:v>
                </c:pt>
                <c:pt idx="943">
                  <c:v>1002153</c:v>
                </c:pt>
                <c:pt idx="944">
                  <c:v>1002975</c:v>
                </c:pt>
                <c:pt idx="945">
                  <c:v>1002938</c:v>
                </c:pt>
                <c:pt idx="946">
                  <c:v>1003132</c:v>
                </c:pt>
                <c:pt idx="947">
                  <c:v>1008765</c:v>
                </c:pt>
                <c:pt idx="948">
                  <c:v>1014325</c:v>
                </c:pt>
                <c:pt idx="949">
                  <c:v>1018421</c:v>
                </c:pt>
                <c:pt idx="950">
                  <c:v>1021128</c:v>
                </c:pt>
                <c:pt idx="951">
                  <c:v>1022475</c:v>
                </c:pt>
                <c:pt idx="952">
                  <c:v>1022447</c:v>
                </c:pt>
                <c:pt idx="953">
                  <c:v>1022615</c:v>
                </c:pt>
                <c:pt idx="954">
                  <c:v>1028385</c:v>
                </c:pt>
                <c:pt idx="955">
                  <c:v>1033238</c:v>
                </c:pt>
                <c:pt idx="956">
                  <c:v>1038223</c:v>
                </c:pt>
                <c:pt idx="957">
                  <c:v>1042329</c:v>
                </c:pt>
                <c:pt idx="958">
                  <c:v>1045166</c:v>
                </c:pt>
                <c:pt idx="959">
                  <c:v>1045146</c:v>
                </c:pt>
                <c:pt idx="960">
                  <c:v>1045543</c:v>
                </c:pt>
                <c:pt idx="961">
                  <c:v>1053320</c:v>
                </c:pt>
                <c:pt idx="962">
                  <c:v>1059345</c:v>
                </c:pt>
                <c:pt idx="963">
                  <c:v>1064223</c:v>
                </c:pt>
                <c:pt idx="964">
                  <c:v>1068499</c:v>
                </c:pt>
                <c:pt idx="965">
                  <c:v>1070081</c:v>
                </c:pt>
                <c:pt idx="966">
                  <c:v>1069554</c:v>
                </c:pt>
                <c:pt idx="967">
                  <c:v>1069560</c:v>
                </c:pt>
                <c:pt idx="968">
                  <c:v>1073145</c:v>
                </c:pt>
                <c:pt idx="969">
                  <c:v>1077077</c:v>
                </c:pt>
                <c:pt idx="970">
                  <c:v>1079577</c:v>
                </c:pt>
                <c:pt idx="971">
                  <c:v>1078440</c:v>
                </c:pt>
                <c:pt idx="972">
                  <c:v>1069948</c:v>
                </c:pt>
                <c:pt idx="973">
                  <c:v>1068774</c:v>
                </c:pt>
                <c:pt idx="974">
                  <c:v>1067534</c:v>
                </c:pt>
                <c:pt idx="975">
                  <c:v>1062343</c:v>
                </c:pt>
                <c:pt idx="976">
                  <c:v>1065757</c:v>
                </c:pt>
                <c:pt idx="977">
                  <c:v>1068977</c:v>
                </c:pt>
                <c:pt idx="978">
                  <c:v>1071875</c:v>
                </c:pt>
                <c:pt idx="979">
                  <c:v>1072013</c:v>
                </c:pt>
                <c:pt idx="980">
                  <c:v>1071328</c:v>
                </c:pt>
                <c:pt idx="981">
                  <c:v>1071524</c:v>
                </c:pt>
                <c:pt idx="982">
                  <c:v>1076884</c:v>
                </c:pt>
                <c:pt idx="983">
                  <c:v>1082546</c:v>
                </c:pt>
                <c:pt idx="984">
                  <c:v>1085974</c:v>
                </c:pt>
                <c:pt idx="985">
                  <c:v>1089409</c:v>
                </c:pt>
                <c:pt idx="986">
                  <c:v>1090785</c:v>
                </c:pt>
                <c:pt idx="987">
                  <c:v>1090229</c:v>
                </c:pt>
                <c:pt idx="988">
                  <c:v>1090003</c:v>
                </c:pt>
                <c:pt idx="989">
                  <c:v>1094815</c:v>
                </c:pt>
                <c:pt idx="990">
                  <c:v>1098956</c:v>
                </c:pt>
                <c:pt idx="991">
                  <c:v>1102586</c:v>
                </c:pt>
                <c:pt idx="992">
                  <c:v>1105174</c:v>
                </c:pt>
                <c:pt idx="993">
                  <c:v>1106289</c:v>
                </c:pt>
                <c:pt idx="994">
                  <c:v>1105767</c:v>
                </c:pt>
                <c:pt idx="995">
                  <c:v>1105506</c:v>
                </c:pt>
                <c:pt idx="996">
                  <c:v>1110286</c:v>
                </c:pt>
                <c:pt idx="997">
                  <c:v>1113910</c:v>
                </c:pt>
                <c:pt idx="998">
                  <c:v>1116031</c:v>
                </c:pt>
                <c:pt idx="999">
                  <c:v>1120906</c:v>
                </c:pt>
                <c:pt idx="1000">
                  <c:v>1129972</c:v>
                </c:pt>
                <c:pt idx="1001">
                  <c:v>1130216</c:v>
                </c:pt>
                <c:pt idx="1002">
                  <c:v>1130820</c:v>
                </c:pt>
                <c:pt idx="1003">
                  <c:v>1137340</c:v>
                </c:pt>
                <c:pt idx="1004">
                  <c:v>1132272</c:v>
                </c:pt>
                <c:pt idx="1005">
                  <c:v>1135396</c:v>
                </c:pt>
                <c:pt idx="1006">
                  <c:v>1139067</c:v>
                </c:pt>
                <c:pt idx="1007">
                  <c:v>1140717</c:v>
                </c:pt>
                <c:pt idx="1008">
                  <c:v>1140759</c:v>
                </c:pt>
                <c:pt idx="1009">
                  <c:v>1140658</c:v>
                </c:pt>
                <c:pt idx="1010">
                  <c:v>1142193</c:v>
                </c:pt>
                <c:pt idx="1011">
                  <c:v>1145634</c:v>
                </c:pt>
                <c:pt idx="1012">
                  <c:v>1148051</c:v>
                </c:pt>
                <c:pt idx="1013">
                  <c:v>1146828</c:v>
                </c:pt>
                <c:pt idx="1014">
                  <c:v>1146278</c:v>
                </c:pt>
                <c:pt idx="1015">
                  <c:v>1146035</c:v>
                </c:pt>
                <c:pt idx="1016">
                  <c:v>1145764</c:v>
                </c:pt>
                <c:pt idx="1017">
                  <c:v>1149909</c:v>
                </c:pt>
                <c:pt idx="1018">
                  <c:v>1153946</c:v>
                </c:pt>
                <c:pt idx="1019">
                  <c:v>1157540</c:v>
                </c:pt>
                <c:pt idx="1020">
                  <c:v>1161135</c:v>
                </c:pt>
                <c:pt idx="1021">
                  <c:v>1161629</c:v>
                </c:pt>
                <c:pt idx="1022">
                  <c:v>1161019</c:v>
                </c:pt>
                <c:pt idx="1023">
                  <c:v>1160479</c:v>
                </c:pt>
                <c:pt idx="1024">
                  <c:v>1160101</c:v>
                </c:pt>
                <c:pt idx="1025">
                  <c:v>1164042</c:v>
                </c:pt>
                <c:pt idx="1026">
                  <c:v>1169177</c:v>
                </c:pt>
                <c:pt idx="1027">
                  <c:v>1172118</c:v>
                </c:pt>
                <c:pt idx="1028">
                  <c:v>1171989</c:v>
                </c:pt>
                <c:pt idx="1029">
                  <c:v>1171008</c:v>
                </c:pt>
                <c:pt idx="1030">
                  <c:v>1170592</c:v>
                </c:pt>
                <c:pt idx="1031">
                  <c:v>1168394</c:v>
                </c:pt>
                <c:pt idx="1032">
                  <c:v>1178625</c:v>
                </c:pt>
                <c:pt idx="1033">
                  <c:v>1183266</c:v>
                </c:pt>
                <c:pt idx="1034">
                  <c:v>1184300</c:v>
                </c:pt>
                <c:pt idx="1035">
                  <c:v>1184825</c:v>
                </c:pt>
                <c:pt idx="1036">
                  <c:v>1184295</c:v>
                </c:pt>
                <c:pt idx="1037">
                  <c:v>1184193</c:v>
                </c:pt>
                <c:pt idx="1038">
                  <c:v>1191530</c:v>
                </c:pt>
                <c:pt idx="1039">
                  <c:v>1197132</c:v>
                </c:pt>
                <c:pt idx="1040">
                  <c:v>1201449</c:v>
                </c:pt>
                <c:pt idx="1041">
                  <c:v>1208795</c:v>
                </c:pt>
                <c:pt idx="1042">
                  <c:v>1212026</c:v>
                </c:pt>
                <c:pt idx="1043">
                  <c:v>1211607</c:v>
                </c:pt>
                <c:pt idx="1044">
                  <c:v>1211423</c:v>
                </c:pt>
                <c:pt idx="1045">
                  <c:v>1215022</c:v>
                </c:pt>
                <c:pt idx="1046">
                  <c:v>1219113</c:v>
                </c:pt>
                <c:pt idx="1047">
                  <c:v>1222005</c:v>
                </c:pt>
                <c:pt idx="1048">
                  <c:v>1223773</c:v>
                </c:pt>
                <c:pt idx="1049">
                  <c:v>1223357</c:v>
                </c:pt>
                <c:pt idx="1050">
                  <c:v>1222918</c:v>
                </c:pt>
                <c:pt idx="1051">
                  <c:v>1222736</c:v>
                </c:pt>
                <c:pt idx="1052">
                  <c:v>1230280</c:v>
                </c:pt>
                <c:pt idx="1053">
                  <c:v>1234905</c:v>
                </c:pt>
                <c:pt idx="1054">
                  <c:v>1237665</c:v>
                </c:pt>
                <c:pt idx="1055">
                  <c:v>1240338</c:v>
                </c:pt>
                <c:pt idx="1056">
                  <c:v>1241944</c:v>
                </c:pt>
                <c:pt idx="1057">
                  <c:v>1241689</c:v>
                </c:pt>
                <c:pt idx="1058">
                  <c:v>1241671</c:v>
                </c:pt>
                <c:pt idx="1059">
                  <c:v>1254215</c:v>
                </c:pt>
                <c:pt idx="1060">
                  <c:v>1259281</c:v>
                </c:pt>
                <c:pt idx="1061">
                  <c:v>1259941</c:v>
                </c:pt>
                <c:pt idx="1062">
                  <c:v>1262605</c:v>
                </c:pt>
                <c:pt idx="1063">
                  <c:v>1262255</c:v>
                </c:pt>
                <c:pt idx="1064">
                  <c:v>1261604</c:v>
                </c:pt>
                <c:pt idx="1065">
                  <c:v>1261300</c:v>
                </c:pt>
                <c:pt idx="1066">
                  <c:v>1261917</c:v>
                </c:pt>
                <c:pt idx="1067">
                  <c:v>1261585</c:v>
                </c:pt>
                <c:pt idx="1068">
                  <c:v>1255798</c:v>
                </c:pt>
                <c:pt idx="1069">
                  <c:v>1255000</c:v>
                </c:pt>
                <c:pt idx="1070">
                  <c:v>1252496</c:v>
                </c:pt>
                <c:pt idx="1071">
                  <c:v>1251531</c:v>
                </c:pt>
                <c:pt idx="1072">
                  <c:v>1251256</c:v>
                </c:pt>
                <c:pt idx="1073">
                  <c:v>1255027</c:v>
                </c:pt>
                <c:pt idx="1074">
                  <c:v>1258043</c:v>
                </c:pt>
                <c:pt idx="1075">
                  <c:v>1259461</c:v>
                </c:pt>
                <c:pt idx="1076">
                  <c:v>1261998</c:v>
                </c:pt>
                <c:pt idx="1077">
                  <c:v>1262242</c:v>
                </c:pt>
                <c:pt idx="1078">
                  <c:v>1261639</c:v>
                </c:pt>
                <c:pt idx="1079">
                  <c:v>1261608</c:v>
                </c:pt>
                <c:pt idx="1080">
                  <c:v>1264485</c:v>
                </c:pt>
                <c:pt idx="1081">
                  <c:v>1266668</c:v>
                </c:pt>
                <c:pt idx="1082">
                  <c:v>1267405</c:v>
                </c:pt>
                <c:pt idx="1083">
                  <c:v>1267594</c:v>
                </c:pt>
                <c:pt idx="1084">
                  <c:v>1266362</c:v>
                </c:pt>
                <c:pt idx="1085">
                  <c:v>1265679</c:v>
                </c:pt>
                <c:pt idx="1086">
                  <c:v>1265869</c:v>
                </c:pt>
                <c:pt idx="1087">
                  <c:v>1268535</c:v>
                </c:pt>
                <c:pt idx="1088">
                  <c:v>1269862</c:v>
                </c:pt>
                <c:pt idx="1089">
                  <c:v>1271860</c:v>
                </c:pt>
                <c:pt idx="1090">
                  <c:v>1271299</c:v>
                </c:pt>
                <c:pt idx="1091">
                  <c:v>1268657</c:v>
                </c:pt>
                <c:pt idx="1092">
                  <c:v>1267942</c:v>
                </c:pt>
                <c:pt idx="1093">
                  <c:v>1267646</c:v>
                </c:pt>
                <c:pt idx="1094">
                  <c:v>1272389</c:v>
                </c:pt>
                <c:pt idx="1095">
                  <c:v>1276210</c:v>
                </c:pt>
                <c:pt idx="1096">
                  <c:v>1285039</c:v>
                </c:pt>
                <c:pt idx="1097">
                  <c:v>1288786</c:v>
                </c:pt>
                <c:pt idx="1098">
                  <c:v>1288849</c:v>
                </c:pt>
                <c:pt idx="1099">
                  <c:v>1288436</c:v>
                </c:pt>
                <c:pt idx="1100">
                  <c:v>1288604</c:v>
                </c:pt>
                <c:pt idx="1101">
                  <c:v>1293581</c:v>
                </c:pt>
                <c:pt idx="1102">
                  <c:v>1298164</c:v>
                </c:pt>
                <c:pt idx="1103">
                  <c:v>1301703</c:v>
                </c:pt>
                <c:pt idx="1104">
                  <c:v>1303572</c:v>
                </c:pt>
                <c:pt idx="1105">
                  <c:v>1302809</c:v>
                </c:pt>
                <c:pt idx="1106">
                  <c:v>1302544</c:v>
                </c:pt>
                <c:pt idx="1107">
                  <c:v>1302770</c:v>
                </c:pt>
                <c:pt idx="1108">
                  <c:v>1310051</c:v>
                </c:pt>
                <c:pt idx="1109">
                  <c:v>1315249</c:v>
                </c:pt>
                <c:pt idx="1110">
                  <c:v>1316817</c:v>
                </c:pt>
                <c:pt idx="1111">
                  <c:v>1319859</c:v>
                </c:pt>
                <c:pt idx="1112">
                  <c:v>1319502</c:v>
                </c:pt>
                <c:pt idx="1113">
                  <c:v>1319182</c:v>
                </c:pt>
                <c:pt idx="1114">
                  <c:v>1318849</c:v>
                </c:pt>
                <c:pt idx="1115">
                  <c:v>1324755</c:v>
                </c:pt>
                <c:pt idx="1116">
                  <c:v>1328792</c:v>
                </c:pt>
                <c:pt idx="1117">
                  <c:v>1333534</c:v>
                </c:pt>
                <c:pt idx="1118">
                  <c:v>1338381</c:v>
                </c:pt>
                <c:pt idx="1119">
                  <c:v>1340743</c:v>
                </c:pt>
                <c:pt idx="1120">
                  <c:v>1340451</c:v>
                </c:pt>
                <c:pt idx="1121">
                  <c:v>1340548</c:v>
                </c:pt>
                <c:pt idx="1122">
                  <c:v>1346072</c:v>
                </c:pt>
                <c:pt idx="1123">
                  <c:v>1353269</c:v>
                </c:pt>
                <c:pt idx="1124">
                  <c:v>1358596</c:v>
                </c:pt>
                <c:pt idx="1125">
                  <c:v>1362541</c:v>
                </c:pt>
                <c:pt idx="1126">
                  <c:v>1362893</c:v>
                </c:pt>
                <c:pt idx="1127">
                  <c:v>1363034</c:v>
                </c:pt>
                <c:pt idx="1128">
                  <c:v>1363131</c:v>
                </c:pt>
                <c:pt idx="1129">
                  <c:v>1362287</c:v>
                </c:pt>
                <c:pt idx="1130">
                  <c:v>1368725</c:v>
                </c:pt>
                <c:pt idx="1131">
                  <c:v>1370076</c:v>
                </c:pt>
                <c:pt idx="1132">
                  <c:v>1377412</c:v>
                </c:pt>
                <c:pt idx="1133">
                  <c:v>1380885</c:v>
                </c:pt>
                <c:pt idx="1134">
                  <c:v>1380727</c:v>
                </c:pt>
                <c:pt idx="1135">
                  <c:v>1381097</c:v>
                </c:pt>
                <c:pt idx="1136">
                  <c:v>1390209</c:v>
                </c:pt>
                <c:pt idx="1137">
                  <c:v>1397340</c:v>
                </c:pt>
                <c:pt idx="1138">
                  <c:v>1406732</c:v>
                </c:pt>
                <c:pt idx="1139">
                  <c:v>1413242</c:v>
                </c:pt>
                <c:pt idx="1140">
                  <c:v>1418457</c:v>
                </c:pt>
                <c:pt idx="1141">
                  <c:v>1418407</c:v>
                </c:pt>
                <c:pt idx="1142">
                  <c:v>1419003</c:v>
                </c:pt>
                <c:pt idx="1143">
                  <c:v>1427624</c:v>
                </c:pt>
                <c:pt idx="1144">
                  <c:v>1436975</c:v>
                </c:pt>
                <c:pt idx="1145">
                  <c:v>1443193</c:v>
                </c:pt>
                <c:pt idx="1146">
                  <c:v>1445142</c:v>
                </c:pt>
                <c:pt idx="1147">
                  <c:v>1449608</c:v>
                </c:pt>
                <c:pt idx="1148">
                  <c:v>1449661</c:v>
                </c:pt>
                <c:pt idx="1149">
                  <c:v>1450457</c:v>
                </c:pt>
                <c:pt idx="1150">
                  <c:v>1458074</c:v>
                </c:pt>
                <c:pt idx="1151">
                  <c:v>1466444</c:v>
                </c:pt>
                <c:pt idx="1152">
                  <c:v>1472951</c:v>
                </c:pt>
                <c:pt idx="1153">
                  <c:v>1479162</c:v>
                </c:pt>
                <c:pt idx="1154">
                  <c:v>1482722</c:v>
                </c:pt>
                <c:pt idx="1155">
                  <c:v>1483125</c:v>
                </c:pt>
                <c:pt idx="1156">
                  <c:v>1483491</c:v>
                </c:pt>
                <c:pt idx="1157">
                  <c:v>1495673</c:v>
                </c:pt>
                <c:pt idx="1158">
                  <c:v>1499985</c:v>
                </c:pt>
                <c:pt idx="1159">
                  <c:v>1509414</c:v>
                </c:pt>
                <c:pt idx="1160">
                  <c:v>1520276</c:v>
                </c:pt>
                <c:pt idx="1161">
                  <c:v>1525773</c:v>
                </c:pt>
                <c:pt idx="1162">
                  <c:v>1525605</c:v>
                </c:pt>
                <c:pt idx="1163">
                  <c:v>1526119</c:v>
                </c:pt>
                <c:pt idx="1164">
                  <c:v>1534145</c:v>
                </c:pt>
                <c:pt idx="1165">
                  <c:v>1544621</c:v>
                </c:pt>
                <c:pt idx="1166">
                  <c:v>1553059</c:v>
                </c:pt>
                <c:pt idx="1167">
                  <c:v>1560126</c:v>
                </c:pt>
                <c:pt idx="1168">
                  <c:v>1562744</c:v>
                </c:pt>
                <c:pt idx="1169">
                  <c:v>1562409</c:v>
                </c:pt>
                <c:pt idx="1170">
                  <c:v>1563359</c:v>
                </c:pt>
                <c:pt idx="1171">
                  <c:v>1572027</c:v>
                </c:pt>
                <c:pt idx="1172">
                  <c:v>1581322</c:v>
                </c:pt>
                <c:pt idx="1173">
                  <c:v>1589797</c:v>
                </c:pt>
                <c:pt idx="1174">
                  <c:v>1598164</c:v>
                </c:pt>
                <c:pt idx="1175">
                  <c:v>1599693</c:v>
                </c:pt>
                <c:pt idx="1176">
                  <c:v>1599315</c:v>
                </c:pt>
                <c:pt idx="1177">
                  <c:v>1599557</c:v>
                </c:pt>
                <c:pt idx="1178">
                  <c:v>1609070</c:v>
                </c:pt>
                <c:pt idx="1179">
                  <c:v>1615700</c:v>
                </c:pt>
                <c:pt idx="1180">
                  <c:v>1621855</c:v>
                </c:pt>
                <c:pt idx="1181">
                  <c:v>1627804</c:v>
                </c:pt>
                <c:pt idx="1182">
                  <c:v>1630051</c:v>
                </c:pt>
                <c:pt idx="1183">
                  <c:v>1629465</c:v>
                </c:pt>
                <c:pt idx="1184">
                  <c:v>1629710</c:v>
                </c:pt>
                <c:pt idx="1185">
                  <c:v>1638200</c:v>
                </c:pt>
                <c:pt idx="1186">
                  <c:v>1647080</c:v>
                </c:pt>
                <c:pt idx="1187">
                  <c:v>1652575</c:v>
                </c:pt>
                <c:pt idx="1188">
                  <c:v>1653013</c:v>
                </c:pt>
                <c:pt idx="1189">
                  <c:v>1651897</c:v>
                </c:pt>
                <c:pt idx="1190">
                  <c:v>1651603</c:v>
                </c:pt>
                <c:pt idx="1191">
                  <c:v>1651986</c:v>
                </c:pt>
                <c:pt idx="1192">
                  <c:v>1660522</c:v>
                </c:pt>
                <c:pt idx="1193">
                  <c:v>1665826</c:v>
                </c:pt>
                <c:pt idx="1194">
                  <c:v>1670839</c:v>
                </c:pt>
                <c:pt idx="1195">
                  <c:v>1675746</c:v>
                </c:pt>
                <c:pt idx="1196">
                  <c:v>1680028</c:v>
                </c:pt>
                <c:pt idx="1197">
                  <c:v>1680211</c:v>
                </c:pt>
                <c:pt idx="1198">
                  <c:v>1680816</c:v>
                </c:pt>
                <c:pt idx="1199">
                  <c:v>1686948</c:v>
                </c:pt>
                <c:pt idx="1200">
                  <c:v>1693541</c:v>
                </c:pt>
                <c:pt idx="1201">
                  <c:v>1700099</c:v>
                </c:pt>
                <c:pt idx="1202">
                  <c:v>1705451</c:v>
                </c:pt>
                <c:pt idx="1203">
                  <c:v>1709306</c:v>
                </c:pt>
                <c:pt idx="1204">
                  <c:v>1709375</c:v>
                </c:pt>
                <c:pt idx="1205">
                  <c:v>1709721</c:v>
                </c:pt>
                <c:pt idx="1206">
                  <c:v>1714902</c:v>
                </c:pt>
                <c:pt idx="1207">
                  <c:v>1719471</c:v>
                </c:pt>
                <c:pt idx="1208">
                  <c:v>1720912</c:v>
                </c:pt>
                <c:pt idx="1209">
                  <c:v>1716058</c:v>
                </c:pt>
                <c:pt idx="1210">
                  <c:v>1709091</c:v>
                </c:pt>
                <c:pt idx="1211">
                  <c:v>1708904</c:v>
                </c:pt>
                <c:pt idx="1212">
                  <c:v>1709374</c:v>
                </c:pt>
                <c:pt idx="1213">
                  <c:v>1716570</c:v>
                </c:pt>
                <c:pt idx="1214">
                  <c:v>1722538</c:v>
                </c:pt>
                <c:pt idx="1215">
                  <c:v>1728630</c:v>
                </c:pt>
                <c:pt idx="1216">
                  <c:v>1736784</c:v>
                </c:pt>
                <c:pt idx="1217">
                  <c:v>1741635</c:v>
                </c:pt>
                <c:pt idx="1218">
                  <c:v>1741779</c:v>
                </c:pt>
                <c:pt idx="1219">
                  <c:v>1741807</c:v>
                </c:pt>
                <c:pt idx="1220">
                  <c:v>1748088</c:v>
                </c:pt>
                <c:pt idx="1221">
                  <c:v>1754979</c:v>
                </c:pt>
                <c:pt idx="1222">
                  <c:v>1760594</c:v>
                </c:pt>
                <c:pt idx="1223">
                  <c:v>1760785</c:v>
                </c:pt>
                <c:pt idx="1224">
                  <c:v>1760045</c:v>
                </c:pt>
                <c:pt idx="1225">
                  <c:v>1759286</c:v>
                </c:pt>
                <c:pt idx="1226">
                  <c:v>1759224</c:v>
                </c:pt>
                <c:pt idx="1227">
                  <c:v>1765647</c:v>
                </c:pt>
                <c:pt idx="1228">
                  <c:v>1769369</c:v>
                </c:pt>
                <c:pt idx="1229">
                  <c:v>1771950</c:v>
                </c:pt>
                <c:pt idx="1230">
                  <c:v>1774730</c:v>
                </c:pt>
                <c:pt idx="1231">
                  <c:v>1773897</c:v>
                </c:pt>
                <c:pt idx="1232">
                  <c:v>1773087</c:v>
                </c:pt>
                <c:pt idx="1233">
                  <c:v>1772650</c:v>
                </c:pt>
                <c:pt idx="1234">
                  <c:v>1776335</c:v>
                </c:pt>
                <c:pt idx="1235">
                  <c:v>1779603</c:v>
                </c:pt>
                <c:pt idx="1236">
                  <c:v>1782982</c:v>
                </c:pt>
                <c:pt idx="1237">
                  <c:v>1788549</c:v>
                </c:pt>
                <c:pt idx="1238">
                  <c:v>1788330</c:v>
                </c:pt>
                <c:pt idx="1239">
                  <c:v>1786824</c:v>
                </c:pt>
                <c:pt idx="1240">
                  <c:v>1784341</c:v>
                </c:pt>
                <c:pt idx="1241">
                  <c:v>1757936</c:v>
                </c:pt>
                <c:pt idx="1242">
                  <c:v>1724284</c:v>
                </c:pt>
                <c:pt idx="1243">
                  <c:v>1697584</c:v>
                </c:pt>
                <c:pt idx="1244">
                  <c:v>1674346</c:v>
                </c:pt>
                <c:pt idx="1245">
                  <c:v>1652553</c:v>
                </c:pt>
                <c:pt idx="1246">
                  <c:v>1649920</c:v>
                </c:pt>
                <c:pt idx="1247">
                  <c:v>1647179</c:v>
                </c:pt>
                <c:pt idx="1248">
                  <c:v>1614821</c:v>
                </c:pt>
                <c:pt idx="1249">
                  <c:v>1573357</c:v>
                </c:pt>
                <c:pt idx="1250">
                  <c:v>1561479</c:v>
                </c:pt>
                <c:pt idx="1251">
                  <c:v>1558416</c:v>
                </c:pt>
                <c:pt idx="1252">
                  <c:v>1552504</c:v>
                </c:pt>
                <c:pt idx="1253">
                  <c:v>1550851</c:v>
                </c:pt>
                <c:pt idx="1254">
                  <c:v>1549951</c:v>
                </c:pt>
                <c:pt idx="1255">
                  <c:v>1555710</c:v>
                </c:pt>
                <c:pt idx="1256">
                  <c:v>1563167</c:v>
                </c:pt>
                <c:pt idx="1257">
                  <c:v>1568901</c:v>
                </c:pt>
                <c:pt idx="1258">
                  <c:v>1574061</c:v>
                </c:pt>
                <c:pt idx="1259">
                  <c:v>1578194</c:v>
                </c:pt>
                <c:pt idx="1260">
                  <c:v>1577319</c:v>
                </c:pt>
                <c:pt idx="1261">
                  <c:v>1577397</c:v>
                </c:pt>
                <c:pt idx="1262">
                  <c:v>1588920</c:v>
                </c:pt>
                <c:pt idx="1263">
                  <c:v>1598257</c:v>
                </c:pt>
                <c:pt idx="1264">
                  <c:v>1609252</c:v>
                </c:pt>
                <c:pt idx="1265">
                  <c:v>1620340</c:v>
                </c:pt>
                <c:pt idx="1266">
                  <c:v>1632157</c:v>
                </c:pt>
                <c:pt idx="1267">
                  <c:v>1633219</c:v>
                </c:pt>
                <c:pt idx="1268">
                  <c:v>1636004</c:v>
                </c:pt>
                <c:pt idx="1269">
                  <c:v>1672425</c:v>
                </c:pt>
                <c:pt idx="1270">
                  <c:v>1718912</c:v>
                </c:pt>
                <c:pt idx="1271">
                  <c:v>1755749</c:v>
                </c:pt>
                <c:pt idx="1272">
                  <c:v>1785871</c:v>
                </c:pt>
                <c:pt idx="1273">
                  <c:v>1809032</c:v>
                </c:pt>
                <c:pt idx="1274">
                  <c:v>1810146</c:v>
                </c:pt>
                <c:pt idx="1275">
                  <c:v>1812222</c:v>
                </c:pt>
                <c:pt idx="1276">
                  <c:v>1847475</c:v>
                </c:pt>
                <c:pt idx="1277">
                  <c:v>1888094</c:v>
                </c:pt>
                <c:pt idx="1278">
                  <c:v>1908292</c:v>
                </c:pt>
                <c:pt idx="1279">
                  <c:v>1924479</c:v>
                </c:pt>
                <c:pt idx="1280">
                  <c:v>1934781</c:v>
                </c:pt>
                <c:pt idx="1281">
                  <c:v>1935921</c:v>
                </c:pt>
                <c:pt idx="1282">
                  <c:v>1936149</c:v>
                </c:pt>
                <c:pt idx="1283">
                  <c:v>1945264</c:v>
                </c:pt>
                <c:pt idx="1284">
                  <c:v>1953442</c:v>
                </c:pt>
                <c:pt idx="1285">
                  <c:v>1961801</c:v>
                </c:pt>
                <c:pt idx="1286">
                  <c:v>1969688</c:v>
                </c:pt>
                <c:pt idx="1287">
                  <c:v>1974415</c:v>
                </c:pt>
                <c:pt idx="1288">
                  <c:v>1975443</c:v>
                </c:pt>
                <c:pt idx="1289">
                  <c:v>1976831</c:v>
                </c:pt>
                <c:pt idx="1290">
                  <c:v>1988201</c:v>
                </c:pt>
                <c:pt idx="1291">
                  <c:v>1999921</c:v>
                </c:pt>
                <c:pt idx="1292">
                  <c:v>2008796</c:v>
                </c:pt>
                <c:pt idx="1293">
                  <c:v>2016216</c:v>
                </c:pt>
                <c:pt idx="1294">
                  <c:v>2021133</c:v>
                </c:pt>
                <c:pt idx="1295">
                  <c:v>2021439</c:v>
                </c:pt>
                <c:pt idx="1296">
                  <c:v>2022268</c:v>
                </c:pt>
                <c:pt idx="1297">
                  <c:v>2030397</c:v>
                </c:pt>
                <c:pt idx="1298">
                  <c:v>2038835</c:v>
                </c:pt>
                <c:pt idx="1299">
                  <c:v>2046432</c:v>
                </c:pt>
                <c:pt idx="1300">
                  <c:v>2053244</c:v>
                </c:pt>
                <c:pt idx="1301">
                  <c:v>2055972</c:v>
                </c:pt>
                <c:pt idx="1302">
                  <c:v>2056686</c:v>
                </c:pt>
                <c:pt idx="1303">
                  <c:v>2057755</c:v>
                </c:pt>
                <c:pt idx="1304">
                  <c:v>2066310</c:v>
                </c:pt>
                <c:pt idx="1305">
                  <c:v>2073342</c:v>
                </c:pt>
                <c:pt idx="1306">
                  <c:v>2079340</c:v>
                </c:pt>
                <c:pt idx="1307">
                  <c:v>2081973</c:v>
                </c:pt>
                <c:pt idx="1308">
                  <c:v>2082333</c:v>
                </c:pt>
                <c:pt idx="1309">
                  <c:v>2082002</c:v>
                </c:pt>
                <c:pt idx="1310">
                  <c:v>2082645</c:v>
                </c:pt>
                <c:pt idx="1311">
                  <c:v>2087188</c:v>
                </c:pt>
                <c:pt idx="1312">
                  <c:v>2091948</c:v>
                </c:pt>
                <c:pt idx="1313">
                  <c:v>2096243</c:v>
                </c:pt>
              </c:numCache>
            </c:numRef>
          </c:val>
          <c:extLst>
            <c:ext xmlns:c16="http://schemas.microsoft.com/office/drawing/2014/chart" uri="{C3380CC4-5D6E-409C-BE32-E72D297353CC}">
              <c16:uniqueId val="{00000000-03F6-4A04-8C97-2F3348085F52}"/>
            </c:ext>
          </c:extLst>
        </c:ser>
        <c:dLbls>
          <c:showLegendKey val="0"/>
          <c:showVal val="0"/>
          <c:showCatName val="0"/>
          <c:showSerName val="0"/>
          <c:showPercent val="0"/>
          <c:showBubbleSize val="0"/>
        </c:dLbls>
        <c:axId val="848778488"/>
        <c:axId val="848776520"/>
      </c:areaChart>
      <c:dateAx>
        <c:axId val="848778488"/>
        <c:scaling>
          <c:orientation val="minMax"/>
        </c:scaling>
        <c:delete val="1"/>
        <c:axPos val="b"/>
        <c:numFmt formatCode="mm/dd/yyyy" sourceLinked="1"/>
        <c:majorTickMark val="out"/>
        <c:minorTickMark val="none"/>
        <c:tickLblPos val="nextTo"/>
        <c:crossAx val="848776520"/>
        <c:crosses val="autoZero"/>
        <c:auto val="1"/>
        <c:lblOffset val="100"/>
        <c:baseTimeUnit val="days"/>
      </c:dateAx>
      <c:valAx>
        <c:axId val="848776520"/>
        <c:scaling>
          <c:orientation val="minMax"/>
        </c:scaling>
        <c:delete val="1"/>
        <c:axPos val="l"/>
        <c:numFmt formatCode="#,##0" sourceLinked="1"/>
        <c:majorTickMark val="none"/>
        <c:minorTickMark val="none"/>
        <c:tickLblPos val="nextTo"/>
        <c:crossAx val="848778488"/>
        <c:crosses val="autoZero"/>
        <c:crossBetween val="midCat"/>
      </c:valAx>
      <c:spPr>
        <a:noFill/>
        <a:ln w="25400">
          <a:noFill/>
        </a:ln>
        <a:effectLst/>
      </c:spPr>
    </c:plotArea>
    <c:plotVisOnly val="1"/>
    <c:dispBlanksAs val="zero"/>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Microsoft Power Platform – Empowering millions of people to achieve more</a:t>
            </a:r>
          </a:p>
          <a:p>
            <a:endParaRPr lang="en-US" sz="1200" dirty="0"/>
          </a:p>
          <a:p>
            <a:r>
              <a:rPr lang="en-US" sz="1200" b="0" i="0" kern="1200" dirty="0">
                <a:solidFill>
                  <a:schemeClr val="tx1"/>
                </a:solidFill>
                <a:effectLst/>
                <a:latin typeface="+mn-lt"/>
                <a:ea typeface="+mn-ea"/>
                <a:cs typeface="+mn-cs"/>
              </a:rPr>
              <a:t>Our vision for the Power Platform started from the recognition that data is increasingly flowing from everything, and a belief that organizations that harness their data – to gain insights then used to drive intelligent business processes – will outperform those that don’t.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also recognize there aren’t enough programmers, data scientists and tech professionals to go around. So our goal was to build a platform targeting these technology experts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the millions of other frontline workers who see opportunities every day to create something better than the status quo, but who’ve never been empowered to do anything about it.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a:t>
            </a:fld>
            <a:endParaRPr lang="en-US"/>
          </a:p>
        </p:txBody>
      </p:sp>
    </p:spTree>
    <p:extLst>
      <p:ext uri="{BB962C8B-B14F-4D97-AF65-F5344CB8AC3E}">
        <p14:creationId xmlns:p14="http://schemas.microsoft.com/office/powerpoint/2010/main" val="1451277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104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Embed your bots with a few clicks to the channel of your choice, including Web, Facebook, Team, and many more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Segoe UI"/>
              </a:rPr>
              <a:t>Easily integrate with your backend systems using the hundreds of connectors that come with the Power Platform, or call custom APIs and workflows with Power Automate. And the full power of the Microsoft Bot Framework is only a few clicks away.</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normalizeH="0" baseline="0" noProof="0">
                <a:ln>
                  <a:noFill/>
                </a:ln>
                <a:effectLst/>
                <a:uLnTx/>
                <a:uFillTx/>
                <a:ea typeface="+mn-ea"/>
                <a:cs typeface="Segoe UI" panose="020B0502040204020203" pitchFamily="34" charset="0"/>
              </a:rPr>
              <a:t>Get easy</a:t>
            </a:r>
            <a:r>
              <a:rPr kumimoji="0" lang="en-US" sz="900" b="0" i="0" u="none" strike="noStrike" kern="1200" cap="none" normalizeH="0" noProof="0">
                <a:ln>
                  <a:noFill/>
                </a:ln>
                <a:effectLst/>
                <a:uLnTx/>
                <a:uFillTx/>
                <a:ea typeface="+mn-ea"/>
                <a:cs typeface="Segoe UI" panose="020B0502040204020203" pitchFamily="34" charset="0"/>
              </a:rPr>
              <a:t> access to insights on which topics are performing well, which need improvement – and what to build next</a:t>
            </a:r>
            <a:endParaRPr kumimoji="0" lang="en-US" sz="900" b="0" i="0" u="none" strike="noStrike" kern="1200" cap="none" normalizeH="0" baseline="0" noProof="0">
              <a:ln>
                <a:noFill/>
              </a:ln>
              <a:effectLst/>
              <a:uLnTx/>
              <a:uFillTx/>
              <a:ea typeface="+mn-ea"/>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2/15/2020 2:39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71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r>
              <a:rPr lang="en-US" b="0"/>
              <a:t>Pro-dev extensibility</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360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r>
              <a:rPr lang="en-US" b="0"/>
              <a:t>Pro-dev extensibility</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46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Four types of AI models out of the box to make your applications intelligent</a:t>
            </a:r>
          </a:p>
          <a:p>
            <a:endParaRPr lang="en-US"/>
          </a:p>
          <a:p>
            <a:r>
              <a:rPr lang="en-US"/>
              <a:t>Use prebuilt templates or create your own websites for internal or external users</a:t>
            </a:r>
          </a:p>
          <a:p>
            <a:endParaRPr lang="en-US"/>
          </a:p>
          <a:p>
            <a:r>
              <a:rPr lang="en-US"/>
              <a:t>From Custom Components to build tools </a:t>
            </a:r>
          </a:p>
          <a:p>
            <a:r>
              <a:rPr lang="en-US"/>
              <a:t>and CI/CD integration</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Segoe UI" pitchFamily="34" charset="0"/>
                <a:cs typeface="Segoe UI" pitchFamily="34" charset="0"/>
              </a:rPr>
              <a:t>Low code AI solutions for PowerApps and the Common Data Service leveraging the power of Microsoft AI</a:t>
            </a:r>
          </a:p>
          <a:p>
            <a:r>
              <a:rPr lang="en-US"/>
              <a:t>Low code solution for multilingual, responsive websites for internal and external users </a:t>
            </a:r>
          </a:p>
          <a:p>
            <a:r>
              <a:rPr lang="en-US"/>
              <a:t>Reusable, responsive custom components from 3rd party developers using TS and JS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56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76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aren’t familiar with the common data service, let’s take a look at what’s inside.</a:t>
            </a:r>
          </a:p>
          <a:p>
            <a:endParaRPr lang="en-US"/>
          </a:p>
          <a:p>
            <a:r>
              <a:rPr lang="en-US"/>
              <a:t>The Common Data Service is API first – everything you do in CDS creates an API.</a:t>
            </a:r>
          </a:p>
          <a:p>
            <a:r>
              <a:rPr lang="en-US"/>
              <a:t>CLICK</a:t>
            </a:r>
          </a:p>
          <a:p>
            <a:endParaRPr lang="en-US"/>
          </a:p>
          <a:p>
            <a:r>
              <a:rPr lang="en-US"/>
              <a:t>These are the same APIs are consumed by PowerApps, Power Automate, AI Builder, and </a:t>
            </a:r>
            <a:r>
              <a:rPr lang="en-US" err="1"/>
              <a:t>PowerBI</a:t>
            </a:r>
            <a:r>
              <a:rPr lang="en-US"/>
              <a:t>.  </a:t>
            </a:r>
          </a:p>
          <a:p>
            <a:r>
              <a:rPr lang="en-US"/>
              <a:t>CLICK</a:t>
            </a:r>
          </a:p>
          <a:p>
            <a:endParaRPr lang="en-US"/>
          </a:p>
          <a:p>
            <a:r>
              <a:rPr lang="en-US"/>
              <a:t>But, these APIs can also be consumed via custom applications built in Visual Studio or Xamarin.</a:t>
            </a:r>
          </a:p>
          <a:p>
            <a:r>
              <a:rPr lang="en-US"/>
              <a:t>CLICK</a:t>
            </a:r>
          </a:p>
          <a:p>
            <a:endParaRPr lang="en-US"/>
          </a:p>
          <a:p>
            <a:r>
              <a:rPr lang="en-US"/>
              <a:t>Immediately below the API, we have a rich security layer – ensuring that the right people can see the right data, and auditing all access along the way.</a:t>
            </a:r>
          </a:p>
          <a:p>
            <a:r>
              <a:rPr lang="en-US"/>
              <a:t>CLICK</a:t>
            </a:r>
          </a:p>
          <a:p>
            <a:endParaRPr lang="en-US"/>
          </a:p>
          <a:p>
            <a:r>
              <a:rPr lang="en-US"/>
              <a:t>From there we get to our logic layer, where you can implement custom business logic.  Because this logic is below the API, this ensures consistent business logic across ALL applications accessing your data.</a:t>
            </a:r>
          </a:p>
          <a:p>
            <a:r>
              <a:rPr lang="en-US"/>
              <a:t>CLICK</a:t>
            </a:r>
          </a:p>
          <a:p>
            <a:endParaRPr lang="en-US"/>
          </a:p>
          <a:p>
            <a:r>
              <a:rPr lang="en-US"/>
              <a:t>Then we get to the heart of CDS – our data tier.  This allows you to define the structure of your complex business data, without writing code.</a:t>
            </a:r>
          </a:p>
          <a:p>
            <a:r>
              <a:rPr lang="en-US"/>
              <a:t>CLICK</a:t>
            </a:r>
          </a:p>
          <a:p>
            <a:endParaRPr lang="en-US"/>
          </a:p>
          <a:p>
            <a:r>
              <a:rPr lang="en-US"/>
              <a:t>And, behind the scenes, we’re putting your data in the right place, using the optimal storage services provided by Azure.  This allows us to seamlessly support practically any time of data – from relational data to log data to file data to search indexes to data stored in Azure Data Lake.</a:t>
            </a:r>
          </a:p>
          <a:p>
            <a:r>
              <a:rPr lang="en-US"/>
              <a:t>CLICK</a:t>
            </a:r>
          </a:p>
          <a:p>
            <a:endParaRPr lang="en-US"/>
          </a:p>
          <a:p>
            <a:r>
              <a:rPr lang="en-US"/>
              <a:t>Finally, no deployment of CDS lives alone – it must be integrated with other systems.  We provide many ways to integrate CDS with external systems – from </a:t>
            </a:r>
            <a:r>
              <a:rPr lang="en-US" err="1"/>
              <a:t>eventing</a:t>
            </a:r>
            <a:r>
              <a:rPr lang="en-US"/>
              <a:t> to </a:t>
            </a:r>
            <a:r>
              <a:rPr lang="en-US" err="1"/>
              <a:t>WebHooks</a:t>
            </a:r>
            <a:r>
              <a:rPr lang="en-US"/>
              <a:t> to Data Export.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2/15/2020 2:39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1543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32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as a quick refresher – PowerApps is all about providing a low-code way to rapidly build apps for mobile and the web. We make it easy to connect to your existing data, with over 250 pre-built connectors, as well as the built-in Common Data Service. All of this speed does not compromise on power, though- PowerApps is all about strong enterprise governance and security, and has a bunch of professional developer hooks.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a:p>
            <a:pPr lvl="1"/>
            <a:r>
              <a:rPr lang="en-US" b="0"/>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all your data with pre-built connectors, custom connectors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Put your data to work with the Common Data Service for Apps</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Streamlined Office 365, Azure, Dynamics 365, Power BI, Microsoft Flow integration</a:t>
            </a:r>
          </a:p>
          <a:p>
            <a:endParaRPr lang="en-US" b="1"/>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r>
              <a:rPr lang="en-US" b="0"/>
              <a:t>Pro-dev extensibility</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169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Our objective with Power BI is to </a:t>
            </a:r>
            <a:r>
              <a:rPr lang="en-US" sz="900" b="1" kern="1200">
                <a:solidFill>
                  <a:schemeClr val="tx1"/>
                </a:solidFill>
                <a:effectLst/>
                <a:latin typeface="Segoe UI Light" pitchFamily="34" charset="0"/>
                <a:ea typeface="+mn-ea"/>
                <a:cs typeface="+mn-cs"/>
              </a:rPr>
              <a:t>make it really easy</a:t>
            </a:r>
            <a:r>
              <a:rPr lang="en-US" sz="900" kern="1200">
                <a:solidFill>
                  <a:schemeClr val="tx1"/>
                </a:solidFill>
                <a:effectLst/>
                <a:latin typeface="Segoe UI Light" pitchFamily="34" charset="0"/>
                <a:ea typeface="+mn-ea"/>
                <a:cs typeface="+mn-cs"/>
              </a:rPr>
              <a:t> for you to experience your data. </a:t>
            </a:r>
          </a:p>
          <a:p>
            <a:r>
              <a:rPr lang="en-US" sz="900" kern="120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Connect to any data source, on premise or in the cloud and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deliver compelling insights to every employee in your organization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So whether your employees are in the office, or on the road, whether they are in front of their PC, or walking the factory floor, </a:t>
            </a:r>
          </a:p>
          <a:p>
            <a:pPr marL="0" lv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kern="1200">
                <a:solidFill>
                  <a:schemeClr val="tx1"/>
                </a:solidFill>
                <a:effectLst/>
                <a:latin typeface="Segoe UI Light" pitchFamily="34" charset="0"/>
                <a:ea typeface="+mn-ea"/>
                <a:cs typeface="+mn-cs"/>
              </a:rPr>
              <a:t>they have information at their fingertips. </a:t>
            </a:r>
          </a:p>
          <a:p>
            <a:endParaRPr lang="en-US"/>
          </a:p>
          <a:p>
            <a:r>
              <a:rPr lang="en-US"/>
              <a:t>But why does it matter? What is Power BI really about?</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guiding vision was a framework we called the “Triple-A Loop” – a closed-loop system allowing users to gain insights from data (Analyze) used to drive intelligent business processes via apps they build (Act) and processes they automate (Automate).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Microsoft Power Platform implements this vision via three cloud-based services: Power BI, PowerApps and Flow.</a:t>
            </a:r>
          </a:p>
          <a:p>
            <a:endParaRPr lang="en-US" dirty="0"/>
          </a:p>
          <a:p>
            <a:r>
              <a:rPr lang="en-US" sz="1200" b="0" i="0" u="none" kern="1200" dirty="0">
                <a:solidFill>
                  <a:schemeClr val="bg1"/>
                </a:solidFill>
                <a:effectLst/>
                <a:latin typeface="+mn-lt"/>
                <a:ea typeface="+mn-ea"/>
                <a:cs typeface="+mn-cs"/>
              </a:rPr>
              <a:t>PowerApps </a:t>
            </a:r>
            <a:r>
              <a:rPr lang="en-US" sz="1200" b="0" i="0" kern="1200" dirty="0">
                <a:solidFill>
                  <a:schemeClr val="tx1"/>
                </a:solidFill>
                <a:effectLst/>
                <a:latin typeface="+mn-lt"/>
                <a:ea typeface="+mn-ea"/>
                <a:cs typeface="+mn-cs"/>
              </a:rPr>
              <a:t>is our low code application development platform – allowing anyone to build web and mobile applications without writing code. The natural connection between Power BI and PowerApps makes it effortless to put insights in the hands of maintenance workers, teachers, miners and others on the frontline, in tailored and often task-specific applications that supercharge their productivity and make their work perhaps a little less tedious.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Power BI, PowerApps connects to hundreds of business systems and databases, making it easy to connect workers with the existing processes and data that makes the business tick. And all the data captured in PowerApps can make its way right back to those very systems for further analysis in Power BI creating a closed-loop process for continuous improvement.</a:t>
            </a:r>
          </a:p>
          <a:p>
            <a:endParaRPr lang="en-US" sz="1200" b="0" i="0" kern="1200" dirty="0">
              <a:solidFill>
                <a:schemeClr val="tx1"/>
              </a:solidFill>
              <a:effectLst/>
              <a:latin typeface="+mn-lt"/>
              <a:ea typeface="+mn-ea"/>
              <a:cs typeface="+mn-cs"/>
            </a:endParaRPr>
          </a:p>
          <a:p>
            <a:r>
              <a:rPr lang="en-US" sz="2000" b="0" i="0" kern="1200" dirty="0">
                <a:solidFill>
                  <a:schemeClr val="tx1"/>
                </a:solidFill>
                <a:effectLst/>
                <a:latin typeface="+mn-lt"/>
                <a:ea typeface="+mn-ea"/>
                <a:cs typeface="+mn-cs"/>
              </a:rPr>
              <a:t>Additionally, PowerApps comes with a built-in, fully-managed, enterprise-grade datastore called the Common Data Service (CDS) for those applications that generate data not destined for a legacy system – and Power BI and Flow have deep connections to CDS making it that much easier to get even more value from data stored there.</a:t>
            </a:r>
          </a:p>
          <a:p>
            <a:endParaRPr lang="en-US" dirty="0"/>
          </a:p>
          <a:p>
            <a:r>
              <a:rPr lang="en-US" dirty="0"/>
              <a:t>Extending the Power Platform via connectors to other Microsoft offerings allow our clients to leverage those investments and create productivity faster.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Office 365, we offer a complete intelligent solution that empowers your employees to creative, collaborate and work together with Office 365, Skype, Teams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Dynamics 365, our intelligent business applications, we offer a complete set of solutions across Marketing, Sales, Commerce, Service, Finance, Operations and Talent.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Azure we are delivering the most productive, hybrid, intelligent, and trusted cloud to run your business.  </a:t>
            </a:r>
          </a:p>
          <a:p>
            <a:pPr marL="171450" indent="-171450">
              <a:buFont typeface="Arial" panose="020B0604020202020204" pitchFamily="34" charset="0"/>
              <a:buChar char="•"/>
            </a:pPr>
            <a:r>
              <a:rPr lang="en-US" dirty="0"/>
              <a:t>Azure is offered in 54 regions, more than any cloud provider; </a:t>
            </a:r>
          </a:p>
          <a:p>
            <a:pPr marL="171450" indent="-171450">
              <a:buFont typeface="Arial" panose="020B0604020202020204" pitchFamily="34" charset="0"/>
              <a:buChar char="•"/>
            </a:pPr>
            <a:r>
              <a:rPr lang="en-US" dirty="0"/>
              <a:t>Offers 70+ compliance industries, the largest portfolio in the industry; </a:t>
            </a:r>
          </a:p>
          <a:p>
            <a:pPr marL="171450" indent="-171450">
              <a:buFont typeface="Arial" panose="020B0604020202020204" pitchFamily="34" charset="0"/>
              <a:buChar char="•"/>
            </a:pPr>
            <a:r>
              <a:rPr lang="en-US" dirty="0"/>
              <a:t>95% of Fortune 500 companies run on Azure</a:t>
            </a:r>
          </a:p>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769984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906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270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93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261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0394682-589F-48AC-A191-079664E65F6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947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2AB972-5E7F-4343-9352-9211E47C80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166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088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8531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54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06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your data and middle tier foundation, developers now have unprecedented capability to create apps and experiences faster than ever before with the Power Platform. </a:t>
            </a:r>
          </a:p>
          <a:p>
            <a:pPr marL="171450" indent="-171450">
              <a:buFontTx/>
              <a:buChar char="-"/>
            </a:pPr>
            <a:r>
              <a:rPr lang="en-US" dirty="0"/>
              <a:t>Enrich and consolidate your data foundation with Azure and Common Data Service</a:t>
            </a:r>
          </a:p>
          <a:p>
            <a:pPr marL="171450" indent="-171450">
              <a:buFontTx/>
              <a:buChar char="-"/>
            </a:pPr>
            <a:r>
              <a:rPr lang="en-US" dirty="0"/>
              <a:t>Leverage Azure Services to extend the Power Platform</a:t>
            </a:r>
          </a:p>
          <a:p>
            <a:pPr marL="171450" indent="-171450">
              <a:buFontTx/>
              <a:buChar char="-"/>
            </a:pPr>
            <a:r>
              <a:rPr lang="en-US" dirty="0"/>
              <a:t>Every developer can leverage the Power Platform to expedite app delivery and eliminate the backlog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852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2AB972-5E7F-4343-9352-9211E47C80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561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Momentum numbers: data points that support this</a:t>
            </a:r>
          </a:p>
          <a:p>
            <a:r>
              <a:rPr lang="en-US"/>
              <a:t>Enterprise growth (600%)</a:t>
            </a:r>
          </a:p>
          <a:p>
            <a:r>
              <a:rPr lang="en-US"/>
              <a:t>95% Fortune 500 use PBI</a:t>
            </a:r>
          </a:p>
          <a:p>
            <a:r>
              <a:rPr lang="en-US"/>
              <a:t>Infra will become Data Platform</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2:41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739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a:t>Story – low  code – </a:t>
            </a:r>
            <a:endParaRPr kumimoji="0" lang="en-GB"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#Gartner 65% of application development activities in the enterprise will be in the low-code category by 2024</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Demand for mobile apps is growing 5x faster than IT departments can deliver.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New quadrant – the participants in the race identified.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Rumour – Amazon to acquire a low code vendor.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Segoe UI"/>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2/15/2020 2:39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58440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2/15/2020 2:39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897677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2/15/2020 2:39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rPr>
              <a:pPr marL="0" marR="0" lvl="0" indent="0" algn="r" defTabSz="95046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05894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6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951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RPA feature available with new UI flows connector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83000">
                      <a:schemeClr val="tx1"/>
                    </a:gs>
                    <a:gs pos="100000">
                      <a:schemeClr val="tx1"/>
                    </a:gs>
                  </a:gsLst>
                  <a:lin ang="5400000" scaled="1"/>
                </a:gradFill>
              </a:rPr>
              <a:t>Easily record the UI</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83000">
                      <a:schemeClr val="tx1"/>
                    </a:gs>
                    <a:gs pos="100000">
                      <a:schemeClr val="tx1"/>
                    </a:gs>
                  </a:gsLst>
                  <a:lin ang="5400000" scaled="1"/>
                </a:gradFill>
              </a:rPr>
              <a:t>Edit flow as needed in the Power Automate portal</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2/15/2020 2:39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08997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427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266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 id="2147483677" r:id="rId24"/>
    <p:sldLayoutId id="2147483678"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53.jp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72.png"/><Relationship Id="rId5" Type="http://schemas.openxmlformats.org/officeDocument/2006/relationships/image" Target="../media/image6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tmp"/></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2.png"/><Relationship Id="rId7" Type="http://schemas.openxmlformats.org/officeDocument/2006/relationships/image" Target="../media/image84.png"/><Relationship Id="rId12" Type="http://schemas.openxmlformats.org/officeDocument/2006/relationships/image" Target="../media/image89.tm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3.jpeg"/><Relationship Id="rId11" Type="http://schemas.openxmlformats.org/officeDocument/2006/relationships/image" Target="../media/image88.png"/><Relationship Id="rId5" Type="http://schemas.openxmlformats.org/officeDocument/2006/relationships/image" Target="../media/image82.jpe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3.tmp"/><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microsoft.com/office/2007/relationships/hdphoto" Target="../media/hdphoto2.wdp"/><Relationship Id="rId26" Type="http://schemas.openxmlformats.org/officeDocument/2006/relationships/image" Target="../media/image114.png"/><Relationship Id="rId3" Type="http://schemas.openxmlformats.org/officeDocument/2006/relationships/image" Target="../media/image94.png"/><Relationship Id="rId21" Type="http://schemas.openxmlformats.org/officeDocument/2006/relationships/image" Target="../media/image110.pn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image" Target="../media/image107.png"/><Relationship Id="rId25" Type="http://schemas.openxmlformats.org/officeDocument/2006/relationships/image" Target="../media/image113.png"/><Relationship Id="rId2" Type="http://schemas.openxmlformats.org/officeDocument/2006/relationships/notesSlide" Target="../notesSlides/notesSlide16.xml"/><Relationship Id="rId16" Type="http://schemas.openxmlformats.org/officeDocument/2006/relationships/image" Target="../media/image106.png"/><Relationship Id="rId20" Type="http://schemas.openxmlformats.org/officeDocument/2006/relationships/image" Target="../media/image109.png"/><Relationship Id="rId29"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2.png"/><Relationship Id="rId5" Type="http://schemas.openxmlformats.org/officeDocument/2006/relationships/image" Target="../media/image96.png"/><Relationship Id="rId15" Type="http://schemas.openxmlformats.org/officeDocument/2006/relationships/image" Target="../media/image105.png"/><Relationship Id="rId23" Type="http://schemas.microsoft.com/office/2007/relationships/hdphoto" Target="../media/hdphoto3.wdp"/><Relationship Id="rId28" Type="http://schemas.openxmlformats.org/officeDocument/2006/relationships/image" Target="../media/image116.svg"/><Relationship Id="rId10" Type="http://schemas.openxmlformats.org/officeDocument/2006/relationships/image" Target="../media/image101.png"/><Relationship Id="rId19" Type="http://schemas.openxmlformats.org/officeDocument/2006/relationships/image" Target="../media/image108.png"/><Relationship Id="rId4" Type="http://schemas.openxmlformats.org/officeDocument/2006/relationships/image" Target="../media/image95.png"/><Relationship Id="rId9" Type="http://schemas.openxmlformats.org/officeDocument/2006/relationships/image" Target="../media/image100.png"/><Relationship Id="rId14" Type="http://schemas.microsoft.com/office/2007/relationships/hdphoto" Target="../media/hdphoto1.wdp"/><Relationship Id="rId22" Type="http://schemas.openxmlformats.org/officeDocument/2006/relationships/image" Target="../media/image111.png"/><Relationship Id="rId27" Type="http://schemas.openxmlformats.org/officeDocument/2006/relationships/image" Target="../media/image115.png"/><Relationship Id="rId30" Type="http://schemas.openxmlformats.org/officeDocument/2006/relationships/image" Target="../media/image118.png"/></Relationships>
</file>

<file path=ppt/slides/_rels/slide2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1.jpg"/><Relationship Id="rId11" Type="http://schemas.openxmlformats.org/officeDocument/2006/relationships/image" Target="../media/image126.tmp"/><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62.png"/><Relationship Id="rId9"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pbiusergroup.com/people/vivek-patel" TargetMode="External"/><Relationship Id="rId13" Type="http://schemas.openxmlformats.org/officeDocument/2006/relationships/image" Target="../media/image18.svg"/><Relationship Id="rId18" Type="http://schemas.openxmlformats.org/officeDocument/2006/relationships/image" Target="../media/image22.png"/><Relationship Id="rId3" Type="http://schemas.openxmlformats.org/officeDocument/2006/relationships/image" Target="../media/image13.png"/><Relationship Id="rId21" Type="http://schemas.openxmlformats.org/officeDocument/2006/relationships/image" Target="../media/image25.png"/><Relationship Id="rId7" Type="http://schemas.openxmlformats.org/officeDocument/2006/relationships/hyperlink" Target="http://compliancebuilding.com/2014/11/06/linkedin-and-compliance-for-private-funds" TargetMode="External"/><Relationship Id="rId12" Type="http://schemas.openxmlformats.org/officeDocument/2006/relationships/image" Target="../media/image17.png"/><Relationship Id="rId17" Type="http://schemas.openxmlformats.org/officeDocument/2006/relationships/image" Target="../media/image21.jpg"/><Relationship Id="rId2" Type="http://schemas.openxmlformats.org/officeDocument/2006/relationships/hyperlink" Target="https://twitter.com/Vivek_Patel_PBI" TargetMode="External"/><Relationship Id="rId16" Type="http://schemas.openxmlformats.org/officeDocument/2006/relationships/image" Target="../media/image20.svg"/><Relationship Id="rId20"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4.jpeg"/><Relationship Id="rId11" Type="http://schemas.openxmlformats.org/officeDocument/2006/relationships/hyperlink" Target="https://www.facebook.com/Insight2actions4U" TargetMode="External"/><Relationship Id="rId5" Type="http://schemas.openxmlformats.org/officeDocument/2006/relationships/hyperlink" Target="https://www.linkedin.com/in/insight2action/" TargetMode="External"/><Relationship Id="rId15" Type="http://schemas.openxmlformats.org/officeDocument/2006/relationships/image" Target="../media/image19.png"/><Relationship Id="rId10" Type="http://schemas.openxmlformats.org/officeDocument/2006/relationships/image" Target="../media/image16.png"/><Relationship Id="rId19" Type="http://schemas.openxmlformats.org/officeDocument/2006/relationships/image" Target="../media/image23.png"/><Relationship Id="rId4" Type="http://schemas.openxmlformats.org/officeDocument/2006/relationships/hyperlink" Target="http://en.wikipedia.org/wiki/File:Twitter_bird_logo_2012.svg" TargetMode="External"/><Relationship Id="rId9" Type="http://schemas.openxmlformats.org/officeDocument/2006/relationships/image" Target="../media/image15.png"/><Relationship Id="rId14" Type="http://schemas.openxmlformats.org/officeDocument/2006/relationships/hyperlink" Target="mailto:vivek.patel@stridelysolutions.com"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tmp"/></Relationships>
</file>

<file path=ppt/slides/_rels/slide31.xml.rels><?xml version="1.0" encoding="UTF-8" standalone="yes"?>
<Relationships xmlns="http://schemas.openxmlformats.org/package/2006/relationships"><Relationship Id="rId8" Type="http://schemas.openxmlformats.org/officeDocument/2006/relationships/image" Target="../media/image145.gif"/><Relationship Id="rId3" Type="http://schemas.openxmlformats.org/officeDocument/2006/relationships/image" Target="../media/image141.emf"/><Relationship Id="rId7"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43.png"/><Relationship Id="rId4" Type="http://schemas.openxmlformats.org/officeDocument/2006/relationships/image" Target="../media/image142.emf"/><Relationship Id="rId9" Type="http://schemas.openxmlformats.org/officeDocument/2006/relationships/image" Target="../media/image146.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8.tmp"/></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49.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4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jp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emf"/><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gif"/></Relationships>
</file>

<file path=ppt/slides/_rels/slide39.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sv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emf"/><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GLOBAL POWER PLATFORM BOOTCAMP</a:t>
            </a:r>
          </a:p>
        </p:txBody>
      </p:sp>
      <p:pic>
        <p:nvPicPr>
          <p:cNvPr id="1026" name="Picture 2" descr="https://www.powerplatformbootcamp.com/LogoBootCamp.png">
            <a:extLst>
              <a:ext uri="{FF2B5EF4-FFF2-40B4-BE49-F238E27FC236}">
                <a16:creationId xmlns:a16="http://schemas.microsoft.com/office/drawing/2014/main" id="{DD9345C0-558B-45C5-A5D1-409C83142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8F781DF7-6301-4C0D-A21D-E2AD95B159D5}"/>
              </a:ext>
            </a:extLst>
          </p:cNvPr>
          <p:cNvSpPr/>
          <p:nvPr/>
        </p:nvSpPr>
        <p:spPr>
          <a:xfrm>
            <a:off x="0" y="6115049"/>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2C3AE187-70B8-4E98-B93B-1E5C1A20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0" name="Picture 19">
            <a:extLst>
              <a:ext uri="{FF2B5EF4-FFF2-40B4-BE49-F238E27FC236}">
                <a16:creationId xmlns:a16="http://schemas.microsoft.com/office/drawing/2014/main" id="{6870BC6B-E097-4393-B76A-8636BD606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6" name="Straight Connector 25">
            <a:extLst>
              <a:ext uri="{FF2B5EF4-FFF2-40B4-BE49-F238E27FC236}">
                <a16:creationId xmlns:a16="http://schemas.microsoft.com/office/drawing/2014/main"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6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9616" y="2001257"/>
            <a:ext cx="4331491" cy="2906366"/>
          </a:xfrm>
          <a:prstGeom prst="rect">
            <a:avLst/>
          </a:prstGeom>
        </p:spPr>
        <p:txBody>
          <a:bodyPr wrap="square" lIns="179208" tIns="143366" rIns="179208" bIns="143366">
            <a:spAutoFit/>
          </a:bodyPr>
          <a:lstStyle/>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February 2020</a:t>
            </a:r>
          </a:p>
          <a:p>
            <a:pPr marL="0" marR="0" lvl="0" indent="0" algn="l" defTabSz="913391"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4308"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rPr>
              <a:t>A Leader in </a:t>
            </a:r>
          </a:p>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4308"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rPr>
              <a:t>Analytics &amp; BI Platforms</a:t>
            </a:r>
            <a:r>
              <a:rPr kumimoji="0" lang="en-US" sz="2400" b="0" i="0" u="none" strike="noStrike" kern="1200" cap="none" spc="0" normalizeH="0" baseline="50000" noProof="0" dirty="0">
                <a:ln>
                  <a:noFill/>
                </a:ln>
                <a:gradFill>
                  <a:gsLst>
                    <a:gs pos="2917">
                      <a:srgbClr val="353535"/>
                    </a:gs>
                    <a:gs pos="100000">
                      <a:srgbClr val="353535"/>
                    </a:gs>
                  </a:gsLst>
                  <a:lin ang="5400000" scaled="0"/>
                </a:gradFill>
                <a:effectLst/>
                <a:uLnTx/>
                <a:uFillTx/>
                <a:latin typeface="Segoe UI Light"/>
                <a:ea typeface="+mn-ea"/>
                <a:cs typeface="+mn-cs"/>
              </a:rPr>
              <a:t>*</a:t>
            </a:r>
            <a:endParaRPr kumimoji="0" lang="en-US" sz="4308" b="0" i="0" u="none" strike="noStrike" kern="1200" cap="none" spc="0" normalizeH="0" baseline="50000" noProof="0" dirty="0">
              <a:ln>
                <a:noFill/>
              </a:ln>
              <a:gradFill>
                <a:gsLst>
                  <a:gs pos="2917">
                    <a:srgbClr val="353535"/>
                  </a:gs>
                  <a:gs pos="100000">
                    <a:srgbClr val="353535"/>
                  </a:gs>
                </a:gsLst>
                <a:lin ang="5400000" scaled="0"/>
              </a:gradFill>
              <a:effectLst/>
              <a:uLnTx/>
              <a:uFillTx/>
              <a:latin typeface="Segoe UI Light"/>
              <a:ea typeface="+mn-ea"/>
              <a:cs typeface="+mn-cs"/>
            </a:endParaRPr>
          </a:p>
        </p:txBody>
      </p:sp>
      <p:pic>
        <p:nvPicPr>
          <p:cNvPr id="3" name="Picture 2" descr="A close up of a sign&#10;&#10;Description automatically generated">
            <a:extLst>
              <a:ext uri="{FF2B5EF4-FFF2-40B4-BE49-F238E27FC236}">
                <a16:creationId xmlns:a16="http://schemas.microsoft.com/office/drawing/2014/main" id="{3BEFAEA2-DDF1-488C-8F89-79A5637E7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09" y="755291"/>
            <a:ext cx="3434769" cy="78567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0421EBF-E7C8-4F72-8B9E-BFB85292F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2" y="379626"/>
            <a:ext cx="5078553" cy="5343411"/>
          </a:xfrm>
          <a:prstGeom prst="rect">
            <a:avLst/>
          </a:prstGeom>
        </p:spPr>
      </p:pic>
    </p:spTree>
    <p:extLst>
      <p:ext uri="{BB962C8B-B14F-4D97-AF65-F5344CB8AC3E}">
        <p14:creationId xmlns:p14="http://schemas.microsoft.com/office/powerpoint/2010/main" val="1193196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F0EF-E786-4FAD-BBAA-43B5A4F004D3}"/>
              </a:ext>
            </a:extLst>
          </p:cNvPr>
          <p:cNvGrpSpPr/>
          <p:nvPr/>
        </p:nvGrpSpPr>
        <p:grpSpPr>
          <a:xfrm>
            <a:off x="6096000" y="1158607"/>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sp>
        <p:nvSpPr>
          <p:cNvPr id="8" name="Title 7">
            <a:extLst>
              <a:ext uri="{FF2B5EF4-FFF2-40B4-BE49-F238E27FC236}">
                <a16:creationId xmlns:a16="http://schemas.microsoft.com/office/drawing/2014/main" id="{13F0D633-CB0F-4174-B4B1-DD2F8B5B9036}"/>
              </a:ext>
            </a:extLst>
          </p:cNvPr>
          <p:cNvSpPr>
            <a:spLocks noGrp="1"/>
          </p:cNvSpPr>
          <p:nvPr>
            <p:ph type="title"/>
          </p:nvPr>
        </p:nvSpPr>
        <p:spPr>
          <a:xfrm>
            <a:off x="441817" y="2536372"/>
            <a:ext cx="5127171" cy="984885"/>
          </a:xfrm>
        </p:spPr>
        <p:txBody>
          <a:bodyPr>
            <a:normAutofit/>
          </a:bodyPr>
          <a:lstStyle/>
          <a:p>
            <a:r>
              <a:rPr lang="en-US" dirty="0"/>
              <a:t>Power Automate</a:t>
            </a:r>
          </a:p>
        </p:txBody>
      </p:sp>
    </p:spTree>
    <p:extLst>
      <p:ext uri="{BB962C8B-B14F-4D97-AF65-F5344CB8AC3E}">
        <p14:creationId xmlns:p14="http://schemas.microsoft.com/office/powerpoint/2010/main" val="208353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96">
            <a:extLst>
              <a:ext uri="{FF2B5EF4-FFF2-40B4-BE49-F238E27FC236}">
                <a16:creationId xmlns:a16="http://schemas.microsoft.com/office/drawing/2014/main" id="{CA19AB46-CB84-4862-95BB-F8E01EE08C04}"/>
              </a:ext>
            </a:extLst>
          </p:cNvPr>
          <p:cNvSpPr>
            <a:spLocks noChangeAspect="1" noEditPoints="1"/>
          </p:cNvSpPr>
          <p:nvPr/>
        </p:nvSpPr>
        <p:spPr bwMode="auto">
          <a:xfrm>
            <a:off x="746371" y="4584518"/>
            <a:ext cx="361580" cy="33292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plug" title="Icon of a power plug showing an A to B connection">
            <a:extLst>
              <a:ext uri="{FF2B5EF4-FFF2-40B4-BE49-F238E27FC236}">
                <a16:creationId xmlns:a16="http://schemas.microsoft.com/office/drawing/2014/main" id="{812ABB7E-9426-49C7-AAED-CADBC2260FE2}"/>
              </a:ext>
            </a:extLst>
          </p:cNvPr>
          <p:cNvSpPr>
            <a:spLocks noChangeAspect="1" noEditPoints="1"/>
          </p:cNvSpPr>
          <p:nvPr/>
        </p:nvSpPr>
        <p:spPr bwMode="auto">
          <a:xfrm>
            <a:off x="711539" y="2735077"/>
            <a:ext cx="431245" cy="40877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chemeClr val="tx1"/>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Org_ECA6">
            <a:extLst>
              <a:ext uri="{FF2B5EF4-FFF2-40B4-BE49-F238E27FC236}">
                <a16:creationId xmlns:a16="http://schemas.microsoft.com/office/drawing/2014/main" id="{09D1E3E9-7C2D-49FA-BE17-6E4E4F452534}"/>
              </a:ext>
            </a:extLst>
          </p:cNvPr>
          <p:cNvSpPr>
            <a:spLocks noChangeAspect="1" noEditPoints="1"/>
          </p:cNvSpPr>
          <p:nvPr/>
        </p:nvSpPr>
        <p:spPr bwMode="auto">
          <a:xfrm>
            <a:off x="744370" y="1894752"/>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7" name="Lock">
            <a:extLst>
              <a:ext uri="{FF2B5EF4-FFF2-40B4-BE49-F238E27FC236}">
                <a16:creationId xmlns:a16="http://schemas.microsoft.com/office/drawing/2014/main" id="{4F546046-D5CA-43C7-B810-F04E4FB45FB9}"/>
              </a:ext>
            </a:extLst>
          </p:cNvPr>
          <p:cNvSpPr>
            <a:spLocks noChangeAspect="1" noEditPoints="1"/>
          </p:cNvSpPr>
          <p:nvPr/>
        </p:nvSpPr>
        <p:spPr bwMode="auto">
          <a:xfrm>
            <a:off x="773423" y="3602089"/>
            <a:ext cx="307477" cy="42974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F45DF0EF-E786-4FAD-BBAA-43B5A4F004D3}"/>
              </a:ext>
            </a:extLst>
          </p:cNvPr>
          <p:cNvGrpSpPr/>
          <p:nvPr/>
        </p:nvGrpSpPr>
        <p:grpSpPr>
          <a:xfrm>
            <a:off x="6356263" y="1637579"/>
            <a:ext cx="5748380" cy="4128539"/>
            <a:chOff x="6885733" y="1868459"/>
            <a:chExt cx="5442937" cy="3909168"/>
          </a:xfrm>
        </p:grpSpPr>
        <p:pic>
          <p:nvPicPr>
            <p:cNvPr id="13" name="Picture 12">
              <a:extLst>
                <a:ext uri="{FF2B5EF4-FFF2-40B4-BE49-F238E27FC236}">
                  <a16:creationId xmlns:a16="http://schemas.microsoft.com/office/drawing/2014/main" id="{F8BAB0F6-4667-47B4-8E0A-64A89FC22C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0169" y="2202686"/>
              <a:ext cx="4082382" cy="2328839"/>
            </a:xfrm>
            <a:prstGeom prst="rect">
              <a:avLst/>
            </a:prstGeom>
            <a:effectLst/>
          </p:spPr>
        </p:pic>
        <p:grpSp>
          <p:nvGrpSpPr>
            <p:cNvPr id="6" name="Group 5">
              <a:extLst>
                <a:ext uri="{FF2B5EF4-FFF2-40B4-BE49-F238E27FC236}">
                  <a16:creationId xmlns:a16="http://schemas.microsoft.com/office/drawing/2014/main" id="{17756793-90DF-45E1-9199-6F7DA664B66E}"/>
                </a:ext>
              </a:extLst>
            </p:cNvPr>
            <p:cNvGrpSpPr/>
            <p:nvPr/>
          </p:nvGrpSpPr>
          <p:grpSpPr>
            <a:xfrm>
              <a:off x="6885733" y="1868459"/>
              <a:ext cx="5442937" cy="3909168"/>
              <a:chOff x="6885733" y="1868459"/>
              <a:chExt cx="5442937" cy="3909168"/>
            </a:xfrm>
          </p:grpSpPr>
          <p:pic>
            <p:nvPicPr>
              <p:cNvPr id="10" name="Picture 9" descr="A picture containing electronics, display, monitor, screenshot&#10;&#10;Description generated with high confidence">
                <a:extLst>
                  <a:ext uri="{FF2B5EF4-FFF2-40B4-BE49-F238E27FC236}">
                    <a16:creationId xmlns:a16="http://schemas.microsoft.com/office/drawing/2014/main" id="{FDF4AFEB-2BB3-4A0F-889E-7CD01417212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85733" y="1868459"/>
                <a:ext cx="4466203" cy="3160746"/>
              </a:xfrm>
              <a:prstGeom prst="rect">
                <a:avLst/>
              </a:prstGeom>
              <a:effectLst/>
            </p:spPr>
          </p:pic>
          <p:pic>
            <p:nvPicPr>
              <p:cNvPr id="12" name="Picture 11">
                <a:extLst>
                  <a:ext uri="{FF2B5EF4-FFF2-40B4-BE49-F238E27FC236}">
                    <a16:creationId xmlns:a16="http://schemas.microsoft.com/office/drawing/2014/main" id="{D70909A6-67C4-4FCD-9031-C2276F1556E9}"/>
                  </a:ext>
                </a:extLst>
              </p:cNvPr>
              <p:cNvPicPr>
                <a:picLocks noChangeAspect="1"/>
              </p:cNvPicPr>
              <p:nvPr/>
            </p:nvPicPr>
            <p:blipFill>
              <a:blip r:embed="rId5"/>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855E4E2E-1963-4771-85AE-AD5DB759ED92}"/>
                  </a:ext>
                </a:extLst>
              </p:cNvPr>
              <p:cNvGrpSpPr/>
              <p:nvPr/>
            </p:nvGrpSpPr>
            <p:grpSpPr>
              <a:xfrm>
                <a:off x="8959926" y="3545278"/>
                <a:ext cx="3368744" cy="2105923"/>
                <a:chOff x="5588843" y="3908826"/>
                <a:chExt cx="3584416" cy="2240747"/>
              </a:xfrm>
            </p:grpSpPr>
            <p:pic>
              <p:nvPicPr>
                <p:cNvPr id="7" name="Picture 6" descr="A screenshot of a computer&#10;&#10;Description generated with very high confidence">
                  <a:extLst>
                    <a:ext uri="{FF2B5EF4-FFF2-40B4-BE49-F238E27FC236}">
                      <a16:creationId xmlns:a16="http://schemas.microsoft.com/office/drawing/2014/main" id="{FBB72ABC-AF4D-458B-A954-2EC6F8AFD7B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151533" y="4225865"/>
                  <a:ext cx="2505199" cy="1519153"/>
                </a:xfrm>
                <a:prstGeom prst="rect">
                  <a:avLst/>
                </a:prstGeom>
              </p:spPr>
            </p:pic>
            <p:pic>
              <p:nvPicPr>
                <p:cNvPr id="16" name="Picture 15">
                  <a:extLst>
                    <a:ext uri="{FF2B5EF4-FFF2-40B4-BE49-F238E27FC236}">
                      <a16:creationId xmlns:a16="http://schemas.microsoft.com/office/drawing/2014/main" id="{948FF309-D16E-4F01-A00D-DD29BD653E6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88843" y="3908826"/>
                  <a:ext cx="3584416" cy="2240747"/>
                </a:xfrm>
                <a:prstGeom prst="rect">
                  <a:avLst/>
                </a:prstGeom>
              </p:spPr>
            </p:pic>
          </p:grpSp>
          <p:grpSp>
            <p:nvGrpSpPr>
              <p:cNvPr id="5" name="Group 4">
                <a:extLst>
                  <a:ext uri="{FF2B5EF4-FFF2-40B4-BE49-F238E27FC236}">
                    <a16:creationId xmlns:a16="http://schemas.microsoft.com/office/drawing/2014/main" id="{89AA5C29-F126-4537-A5BD-74B96A8702D7}"/>
                  </a:ext>
                </a:extLst>
              </p:cNvPr>
              <p:cNvGrpSpPr/>
              <p:nvPr/>
            </p:nvGrpSpPr>
            <p:grpSpPr>
              <a:xfrm>
                <a:off x="8873295" y="4064950"/>
                <a:ext cx="999061" cy="1712677"/>
                <a:chOff x="8594655" y="3221970"/>
                <a:chExt cx="1917740" cy="3287555"/>
              </a:xfrm>
            </p:grpSpPr>
            <p:pic>
              <p:nvPicPr>
                <p:cNvPr id="4" name="Picture 3" descr="A close up of a logo&#10;&#10;Description generated with high confidence">
                  <a:extLst>
                    <a:ext uri="{FF2B5EF4-FFF2-40B4-BE49-F238E27FC236}">
                      <a16:creationId xmlns:a16="http://schemas.microsoft.com/office/drawing/2014/main" id="{4EAF02BB-1CE2-4631-B663-378786B1C8E4}"/>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812551" y="3525028"/>
                  <a:ext cx="1527354" cy="2502096"/>
                </a:xfrm>
                <a:prstGeom prst="rect">
                  <a:avLst/>
                </a:prstGeom>
              </p:spPr>
            </p:pic>
            <p:pic>
              <p:nvPicPr>
                <p:cNvPr id="14" name="Picture 13" descr="A screen shot of a computer&#10;&#10;Description generated with very high confidence">
                  <a:extLst>
                    <a:ext uri="{FF2B5EF4-FFF2-40B4-BE49-F238E27FC236}">
                      <a16:creationId xmlns:a16="http://schemas.microsoft.com/office/drawing/2014/main" id="{2BF6EA5E-3266-422E-90C8-2B77A913C49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94655" y="3221970"/>
                  <a:ext cx="1917740" cy="3287555"/>
                </a:xfrm>
                <a:prstGeom prst="rect">
                  <a:avLst/>
                </a:prstGeom>
              </p:spPr>
            </p:pic>
          </p:grpSp>
        </p:grpSp>
      </p:grpSp>
      <p:sp>
        <p:nvSpPr>
          <p:cNvPr id="21" name="TextBox 20">
            <a:extLst>
              <a:ext uri="{FF2B5EF4-FFF2-40B4-BE49-F238E27FC236}">
                <a16:creationId xmlns:a16="http://schemas.microsoft.com/office/drawing/2014/main" id="{E03DC203-F28D-43AD-92A9-DCDA128E243E}"/>
              </a:ext>
            </a:extLst>
          </p:cNvPr>
          <p:cNvSpPr txBox="1"/>
          <p:nvPr/>
        </p:nvSpPr>
        <p:spPr>
          <a:xfrm>
            <a:off x="1389097" y="1830745"/>
            <a:ext cx="4706903" cy="4985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8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Model business processes and automate </a:t>
            </a:r>
            <a:br>
              <a:rPr kumimoji="0" lang="en-US" sz="18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br>
            <a:r>
              <a:rPr kumimoji="0" lang="en-US" sz="18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workflows across your apps and services.</a:t>
            </a:r>
          </a:p>
        </p:txBody>
      </p:sp>
      <p:sp>
        <p:nvSpPr>
          <p:cNvPr id="24" name="TextBox 23">
            <a:extLst>
              <a:ext uri="{FF2B5EF4-FFF2-40B4-BE49-F238E27FC236}">
                <a16:creationId xmlns:a16="http://schemas.microsoft.com/office/drawing/2014/main" id="{A5E3EA3C-329C-48A7-AD30-5EA189A41322}"/>
              </a:ext>
            </a:extLst>
          </p:cNvPr>
          <p:cNvSpPr txBox="1"/>
          <p:nvPr/>
        </p:nvSpPr>
        <p:spPr>
          <a:xfrm>
            <a:off x="1415938" y="4543742"/>
            <a:ext cx="4680062" cy="498598"/>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Pro-dev extensibility with Azure and </a:t>
            </a:r>
            <a:b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custom logic.</a:t>
            </a:r>
          </a:p>
        </p:txBody>
      </p:sp>
      <p:sp>
        <p:nvSpPr>
          <p:cNvPr id="27" name="TextBox 26">
            <a:extLst>
              <a:ext uri="{FF2B5EF4-FFF2-40B4-BE49-F238E27FC236}">
                <a16:creationId xmlns:a16="http://schemas.microsoft.com/office/drawing/2014/main" id="{2A4CBAB1-7C84-4AB0-9C97-AA2BE559DF1D}"/>
              </a:ext>
            </a:extLst>
          </p:cNvPr>
          <p:cNvSpPr txBox="1"/>
          <p:nvPr/>
        </p:nvSpPr>
        <p:spPr>
          <a:xfrm>
            <a:off x="1389098" y="3764060"/>
            <a:ext cx="4680910" cy="249299"/>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Strong enterprise governance &amp; security.</a:t>
            </a:r>
          </a:p>
        </p:txBody>
      </p:sp>
      <p:sp>
        <p:nvSpPr>
          <p:cNvPr id="32" name="TextBox 31">
            <a:extLst>
              <a:ext uri="{FF2B5EF4-FFF2-40B4-BE49-F238E27FC236}">
                <a16:creationId xmlns:a16="http://schemas.microsoft.com/office/drawing/2014/main" id="{3BFE32F5-0FA6-4AD1-A5FF-9CAEEDC9422E}"/>
              </a:ext>
            </a:extLst>
          </p:cNvPr>
          <p:cNvSpPr txBox="1"/>
          <p:nvPr/>
        </p:nvSpPr>
        <p:spPr>
          <a:xfrm>
            <a:off x="1363105" y="2735077"/>
            <a:ext cx="4706903" cy="4985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Connect to all your data with 275+ pre-built connectors and custom connectors.</a:t>
            </a:r>
          </a:p>
        </p:txBody>
      </p:sp>
      <p:sp>
        <p:nvSpPr>
          <p:cNvPr id="8" name="Title 7">
            <a:extLst>
              <a:ext uri="{FF2B5EF4-FFF2-40B4-BE49-F238E27FC236}">
                <a16:creationId xmlns:a16="http://schemas.microsoft.com/office/drawing/2014/main" id="{13F0D633-CB0F-4174-B4B1-DD2F8B5B9036}"/>
              </a:ext>
            </a:extLst>
          </p:cNvPr>
          <p:cNvSpPr>
            <a:spLocks noGrp="1"/>
          </p:cNvSpPr>
          <p:nvPr>
            <p:ph type="title"/>
          </p:nvPr>
        </p:nvSpPr>
        <p:spPr>
          <a:xfrm>
            <a:off x="0" y="0"/>
            <a:ext cx="11018520" cy="984885"/>
          </a:xfrm>
        </p:spPr>
        <p:txBody>
          <a:bodyPr>
            <a:normAutofit fontScale="90000"/>
          </a:bodyPr>
          <a:lstStyle/>
          <a:p>
            <a:r>
              <a:rPr lang="en-US" dirty="0"/>
              <a:t>Microsoft Power Automate</a:t>
            </a:r>
            <a:br>
              <a:rPr lang="en-US" dirty="0"/>
            </a:br>
            <a:r>
              <a:rPr lang="en-US" sz="2800" dirty="0"/>
              <a:t>A low-code approach to intelligent automation</a:t>
            </a:r>
            <a:endParaRPr lang="en-US" dirty="0"/>
          </a:p>
        </p:txBody>
      </p:sp>
    </p:spTree>
    <p:extLst>
      <p:ext uri="{BB962C8B-B14F-4D97-AF65-F5344CB8AC3E}">
        <p14:creationId xmlns:p14="http://schemas.microsoft.com/office/powerpoint/2010/main" val="178434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EF6DEB-6CDF-4CC9-A7E8-19B3A3D0F47A}"/>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11ED289B-4401-4195-B867-742430DC7342}"/>
              </a:ext>
            </a:extLst>
          </p:cNvPr>
          <p:cNvSpPr txBox="1"/>
          <p:nvPr/>
        </p:nvSpPr>
        <p:spPr>
          <a:xfrm>
            <a:off x="615157" y="4779510"/>
            <a:ext cx="3241558" cy="369332"/>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UI Flows connector</a:t>
            </a:r>
          </a:p>
        </p:txBody>
      </p:sp>
      <p:sp>
        <p:nvSpPr>
          <p:cNvPr id="12" name="TextBox 11">
            <a:extLst>
              <a:ext uri="{FF2B5EF4-FFF2-40B4-BE49-F238E27FC236}">
                <a16:creationId xmlns:a16="http://schemas.microsoft.com/office/drawing/2014/main" id="{66B05C19-403C-4B2A-9729-451ECF961589}"/>
              </a:ext>
            </a:extLst>
          </p:cNvPr>
          <p:cNvSpPr txBox="1"/>
          <p:nvPr/>
        </p:nvSpPr>
        <p:spPr>
          <a:xfrm>
            <a:off x="4990829" y="4779510"/>
            <a:ext cx="2245432" cy="369332"/>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Record steps</a:t>
            </a:r>
          </a:p>
        </p:txBody>
      </p:sp>
      <p:sp>
        <p:nvSpPr>
          <p:cNvPr id="15" name="TextBox 14">
            <a:extLst>
              <a:ext uri="{FF2B5EF4-FFF2-40B4-BE49-F238E27FC236}">
                <a16:creationId xmlns:a16="http://schemas.microsoft.com/office/drawing/2014/main" id="{B103A22A-F5D7-4489-B353-BB2544DD7F5B}"/>
              </a:ext>
            </a:extLst>
          </p:cNvPr>
          <p:cNvSpPr txBox="1"/>
          <p:nvPr/>
        </p:nvSpPr>
        <p:spPr>
          <a:xfrm>
            <a:off x="8812454" y="4779510"/>
            <a:ext cx="2245432" cy="369332"/>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Easy to edit</a:t>
            </a:r>
          </a:p>
        </p:txBody>
      </p:sp>
      <p:sp>
        <p:nvSpPr>
          <p:cNvPr id="6" name="Title 5">
            <a:extLst>
              <a:ext uri="{FF2B5EF4-FFF2-40B4-BE49-F238E27FC236}">
                <a16:creationId xmlns:a16="http://schemas.microsoft.com/office/drawing/2014/main" id="{FC1DB74D-FF3B-45BF-977D-3D5395FB6A67}"/>
              </a:ext>
            </a:extLst>
          </p:cNvPr>
          <p:cNvSpPr>
            <a:spLocks noGrp="1"/>
          </p:cNvSpPr>
          <p:nvPr>
            <p:ph type="title"/>
          </p:nvPr>
        </p:nvSpPr>
        <p:spPr>
          <a:xfrm>
            <a:off x="0" y="21053"/>
            <a:ext cx="12192000" cy="1554338"/>
          </a:xfrm>
        </p:spPr>
        <p:txBody>
          <a:bodyPr>
            <a:normAutofit fontScale="90000"/>
          </a:bodyPr>
          <a:lstStyle/>
          <a:p>
            <a:r>
              <a:rPr lang="en-US" dirty="0"/>
              <a:t>Power Automate adding Robotic Process Automation</a:t>
            </a:r>
            <a:br>
              <a:rPr lang="en-US" dirty="0"/>
            </a:br>
            <a:r>
              <a:rPr lang="en-US" sz="2800" dirty="0"/>
              <a:t>UI flow </a:t>
            </a:r>
            <a:r>
              <a:rPr lang="en-US" sz="2800" i="1" dirty="0"/>
              <a:t>Public Preview</a:t>
            </a:r>
            <a:endParaRPr lang="en-US" dirty="0"/>
          </a:p>
        </p:txBody>
      </p:sp>
      <p:grpSp>
        <p:nvGrpSpPr>
          <p:cNvPr id="8" name="Group 7">
            <a:extLst>
              <a:ext uri="{FF2B5EF4-FFF2-40B4-BE49-F238E27FC236}">
                <a16:creationId xmlns:a16="http://schemas.microsoft.com/office/drawing/2014/main" id="{EFA7B56C-C396-4E67-8A3B-ADBFE52B21EF}"/>
              </a:ext>
            </a:extLst>
          </p:cNvPr>
          <p:cNvGrpSpPr/>
          <p:nvPr/>
        </p:nvGrpSpPr>
        <p:grpSpPr>
          <a:xfrm>
            <a:off x="615157" y="2202097"/>
            <a:ext cx="3346098" cy="1950707"/>
            <a:chOff x="482348" y="2082178"/>
            <a:chExt cx="3346098" cy="1950707"/>
          </a:xfrm>
        </p:grpSpPr>
        <p:pic>
          <p:nvPicPr>
            <p:cNvPr id="3" name="Picture Placeholder 16">
              <a:extLst>
                <a:ext uri="{FF2B5EF4-FFF2-40B4-BE49-F238E27FC236}">
                  <a16:creationId xmlns:a16="http://schemas.microsoft.com/office/drawing/2014/main" id="{8D9B1238-F007-4292-8D9F-537BA6CE517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82044" y="2175819"/>
              <a:ext cx="3150202" cy="1779792"/>
            </a:xfrm>
            <a:prstGeom prst="rect">
              <a:avLst/>
            </a:prstGeom>
          </p:spPr>
        </p:pic>
        <p:pic>
          <p:nvPicPr>
            <p:cNvPr id="17" name="Picture 16">
              <a:extLst>
                <a:ext uri="{FF2B5EF4-FFF2-40B4-BE49-F238E27FC236}">
                  <a16:creationId xmlns:a16="http://schemas.microsoft.com/office/drawing/2014/main" id="{537FFAC8-7292-47A6-8A53-6C542E396A0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82348" y="2082178"/>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7" name="Group 26">
            <a:extLst>
              <a:ext uri="{FF2B5EF4-FFF2-40B4-BE49-F238E27FC236}">
                <a16:creationId xmlns:a16="http://schemas.microsoft.com/office/drawing/2014/main" id="{21552670-FDFB-4D39-9BCC-2087A20CC9B8}"/>
              </a:ext>
            </a:extLst>
          </p:cNvPr>
          <p:cNvGrpSpPr/>
          <p:nvPr/>
        </p:nvGrpSpPr>
        <p:grpSpPr>
          <a:xfrm>
            <a:off x="4437921" y="2202097"/>
            <a:ext cx="3346098" cy="1950707"/>
            <a:chOff x="4437921" y="2082177"/>
            <a:chExt cx="3346098" cy="1950707"/>
          </a:xfrm>
        </p:grpSpPr>
        <p:sp>
          <p:nvSpPr>
            <p:cNvPr id="23" name="Rectangle 22">
              <a:extLst>
                <a:ext uri="{FF2B5EF4-FFF2-40B4-BE49-F238E27FC236}">
                  <a16:creationId xmlns:a16="http://schemas.microsoft.com/office/drawing/2014/main" id="{7D0E5E10-C8C4-4F76-BB70-4E5D265B001B}"/>
                </a:ext>
              </a:extLst>
            </p:cNvPr>
            <p:cNvSpPr/>
            <p:nvPr/>
          </p:nvSpPr>
          <p:spPr bwMode="auto">
            <a:xfrm>
              <a:off x="4510216" y="2167580"/>
              <a:ext cx="3208638" cy="1779792"/>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EBD1E6B-418C-4CC7-9770-3BE746FE1F50}"/>
                </a:ext>
              </a:extLst>
            </p:cNvPr>
            <p:cNvSpPr/>
            <p:nvPr/>
          </p:nvSpPr>
          <p:spPr bwMode="auto">
            <a:xfrm>
              <a:off x="4478558" y="2329580"/>
              <a:ext cx="3280493" cy="116804"/>
            </a:xfrm>
            <a:prstGeom prst="rect">
              <a:avLst/>
            </a:prstGeom>
            <a:solidFill>
              <a:srgbClr val="3D3D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BB0CC26-FC09-4D64-90C7-F6B16F8E284B}"/>
                </a:ext>
              </a:extLst>
            </p:cNvPr>
            <p:cNvSpPr/>
            <p:nvPr/>
          </p:nvSpPr>
          <p:spPr bwMode="auto">
            <a:xfrm>
              <a:off x="4510216" y="2137744"/>
              <a:ext cx="3208638" cy="220148"/>
            </a:xfrm>
            <a:prstGeom prst="rect">
              <a:avLst/>
            </a:prstGeom>
            <a:solidFill>
              <a:srgbClr val="E7EAED"/>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A screenshot of a social media post&#10;&#10;Description automatically generated">
              <a:extLst>
                <a:ext uri="{FF2B5EF4-FFF2-40B4-BE49-F238E27FC236}">
                  <a16:creationId xmlns:a16="http://schemas.microsoft.com/office/drawing/2014/main" id="{08FAA1C5-434E-42D6-9917-7E703E21564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1955" b="15840"/>
            <a:stretch/>
          </p:blipFill>
          <p:spPr>
            <a:xfrm>
              <a:off x="4937027" y="2165648"/>
              <a:ext cx="2353036" cy="1786820"/>
            </a:xfrm>
            <a:prstGeom prst="rect">
              <a:avLst/>
            </a:prstGeom>
          </p:spPr>
        </p:pic>
        <p:pic>
          <p:nvPicPr>
            <p:cNvPr id="19" name="Picture 18">
              <a:extLst>
                <a:ext uri="{FF2B5EF4-FFF2-40B4-BE49-F238E27FC236}">
                  <a16:creationId xmlns:a16="http://schemas.microsoft.com/office/drawing/2014/main" id="{02C3B268-A5A2-4454-B384-4EF6C2B5D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37921" y="208217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8" name="Group 27">
            <a:extLst>
              <a:ext uri="{FF2B5EF4-FFF2-40B4-BE49-F238E27FC236}">
                <a16:creationId xmlns:a16="http://schemas.microsoft.com/office/drawing/2014/main" id="{9F4D2EE6-4AAB-4A9B-8553-E3660FCBE6F3}"/>
              </a:ext>
            </a:extLst>
          </p:cNvPr>
          <p:cNvGrpSpPr/>
          <p:nvPr/>
        </p:nvGrpSpPr>
        <p:grpSpPr>
          <a:xfrm>
            <a:off x="8260685" y="2202097"/>
            <a:ext cx="3346098" cy="1950707"/>
            <a:chOff x="8260685" y="2082177"/>
            <a:chExt cx="3346098" cy="1950707"/>
          </a:xfrm>
        </p:grpSpPr>
        <p:pic>
          <p:nvPicPr>
            <p:cNvPr id="11" name="Picture 10" descr="A screenshot of a computer&#10;&#10;Description automatically generated">
              <a:extLst>
                <a:ext uri="{FF2B5EF4-FFF2-40B4-BE49-F238E27FC236}">
                  <a16:creationId xmlns:a16="http://schemas.microsoft.com/office/drawing/2014/main" id="{8C0650E9-7CE3-42D2-BC9D-10BA7A5B32F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361308" y="2179628"/>
              <a:ext cx="3147725" cy="1775982"/>
            </a:xfrm>
            <a:prstGeom prst="rect">
              <a:avLst/>
            </a:prstGeom>
          </p:spPr>
        </p:pic>
        <p:pic>
          <p:nvPicPr>
            <p:cNvPr id="20" name="Picture 19">
              <a:extLst>
                <a:ext uri="{FF2B5EF4-FFF2-40B4-BE49-F238E27FC236}">
                  <a16:creationId xmlns:a16="http://schemas.microsoft.com/office/drawing/2014/main" id="{C20670DB-96FB-4F36-A550-2B7C20B9639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260685" y="208217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spTree>
    <p:extLst>
      <p:ext uri="{BB962C8B-B14F-4D97-AF65-F5344CB8AC3E}">
        <p14:creationId xmlns:p14="http://schemas.microsoft.com/office/powerpoint/2010/main" val="234006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4">
            <a:extLst>
              <a:ext uri="{FF2B5EF4-FFF2-40B4-BE49-F238E27FC236}">
                <a16:creationId xmlns:a16="http://schemas.microsoft.com/office/drawing/2014/main" id="{27BFF87A-BF20-4DA6-B5C9-A521662E34F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249511" y="3515347"/>
            <a:ext cx="3171511" cy="1786334"/>
          </a:xfrm>
          <a:prstGeom prst="rect">
            <a:avLst/>
          </a:prstGeom>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E176BEE9-6035-400B-A51F-59D0C47CE351}"/>
              </a:ext>
            </a:extLst>
          </p:cNvPr>
          <p:cNvSpPr txBox="1"/>
          <p:nvPr/>
        </p:nvSpPr>
        <p:spPr>
          <a:xfrm>
            <a:off x="4391494" y="5379124"/>
            <a:ext cx="3281683" cy="553998"/>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Integrated with Azure API Manager</a:t>
            </a:r>
          </a:p>
        </p:txBody>
      </p:sp>
      <p:pic>
        <p:nvPicPr>
          <p:cNvPr id="64" name="Picture 63">
            <a:extLst>
              <a:ext uri="{FF2B5EF4-FFF2-40B4-BE49-F238E27FC236}">
                <a16:creationId xmlns:a16="http://schemas.microsoft.com/office/drawing/2014/main" id="{BE6BC0F7-20F6-4914-A09E-F7E8F202FD4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28898" y="3515347"/>
            <a:ext cx="3140273" cy="1786334"/>
          </a:xfrm>
          <a:prstGeom prst="rect">
            <a:avLst/>
          </a:prstGeom>
        </p:spPr>
      </p:pic>
      <p:pic>
        <p:nvPicPr>
          <p:cNvPr id="62" name="Picture 61">
            <a:extLst>
              <a:ext uri="{FF2B5EF4-FFF2-40B4-BE49-F238E27FC236}">
                <a16:creationId xmlns:a16="http://schemas.microsoft.com/office/drawing/2014/main" id="{62602E6C-DB3E-4424-8EC2-7A07981D1A6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95660" y="3463008"/>
            <a:ext cx="3153066" cy="1838673"/>
          </a:xfrm>
          <a:prstGeom prst="rect">
            <a:avLst/>
          </a:prstGeom>
        </p:spPr>
      </p:pic>
      <p:sp>
        <p:nvSpPr>
          <p:cNvPr id="7" name="Rectangle 6">
            <a:extLst>
              <a:ext uri="{FF2B5EF4-FFF2-40B4-BE49-F238E27FC236}">
                <a16:creationId xmlns:a16="http://schemas.microsoft.com/office/drawing/2014/main" id="{FB18A5A3-BFDB-40A9-839C-1246CDCF8F3C}"/>
              </a:ext>
            </a:extLst>
          </p:cNvPr>
          <p:cNvSpPr/>
          <p:nvPr/>
        </p:nvSpPr>
        <p:spPr bwMode="auto">
          <a:xfrm>
            <a:off x="565300" y="912523"/>
            <a:ext cx="3226158" cy="179966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19EF08E-6D07-4BBF-A83B-0EA87A7CE36D}"/>
              </a:ext>
            </a:extLst>
          </p:cNvPr>
          <p:cNvSpPr>
            <a:spLocks noGrp="1"/>
          </p:cNvSpPr>
          <p:nvPr>
            <p:ph type="title"/>
          </p:nvPr>
        </p:nvSpPr>
        <p:spPr>
          <a:xfrm>
            <a:off x="-1" y="-1314"/>
            <a:ext cx="12192001" cy="553998"/>
          </a:xfrm>
        </p:spPr>
        <p:txBody>
          <a:bodyPr>
            <a:normAutofit fontScale="90000"/>
          </a:bodyPr>
          <a:lstStyle/>
          <a:p>
            <a:r>
              <a:rPr lang="en-US" dirty="0"/>
              <a:t>Power Automate – new capability highlights</a:t>
            </a:r>
          </a:p>
        </p:txBody>
      </p:sp>
      <p:pic>
        <p:nvPicPr>
          <p:cNvPr id="73" name="Picture 72">
            <a:extLst>
              <a:ext uri="{FF2B5EF4-FFF2-40B4-BE49-F238E27FC236}">
                <a16:creationId xmlns:a16="http://schemas.microsoft.com/office/drawing/2014/main" id="{EC625DAE-CFA9-45D9-BBD5-3CB9DAA595C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327080" y="835888"/>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79" name="Picture 78">
            <a:extLst>
              <a:ext uri="{FF2B5EF4-FFF2-40B4-BE49-F238E27FC236}">
                <a16:creationId xmlns:a16="http://schemas.microsoft.com/office/drawing/2014/main" id="{11F46BB1-3CF6-47CE-B266-A88D4DA6CEA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49844" y="835888"/>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
        <p:nvSpPr>
          <p:cNvPr id="58" name="TextBox 57">
            <a:extLst>
              <a:ext uri="{FF2B5EF4-FFF2-40B4-BE49-F238E27FC236}">
                <a16:creationId xmlns:a16="http://schemas.microsoft.com/office/drawing/2014/main" id="{396F5C20-161F-4A77-84E8-1FA7DFBD3F3E}"/>
              </a:ext>
            </a:extLst>
          </p:cNvPr>
          <p:cNvSpPr txBox="1"/>
          <p:nvPr/>
        </p:nvSpPr>
        <p:spPr>
          <a:xfrm>
            <a:off x="760045" y="2948674"/>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Intelligent flows with AI Builder</a:t>
            </a:r>
          </a:p>
        </p:txBody>
      </p:sp>
      <p:sp>
        <p:nvSpPr>
          <p:cNvPr id="59" name="TextBox 58">
            <a:extLst>
              <a:ext uri="{FF2B5EF4-FFF2-40B4-BE49-F238E27FC236}">
                <a16:creationId xmlns:a16="http://schemas.microsoft.com/office/drawing/2014/main" id="{5C145EB7-3C15-46EC-9797-ACEB7A7C85BC}"/>
              </a:ext>
            </a:extLst>
          </p:cNvPr>
          <p:cNvSpPr txBox="1"/>
          <p:nvPr/>
        </p:nvSpPr>
        <p:spPr>
          <a:xfrm>
            <a:off x="4582809" y="2948674"/>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Flow Checker r</a:t>
            </a:r>
            <a:r>
              <a:rPr kumimoji="0" lang="en-US" sz="140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epair</a:t>
            </a: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t</a:t>
            </a:r>
            <a:r>
              <a:rPr kumimoji="0" lang="en-US" sz="140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ips</a:t>
            </a:r>
            <a:endPar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60" name="TextBox 59">
            <a:extLst>
              <a:ext uri="{FF2B5EF4-FFF2-40B4-BE49-F238E27FC236}">
                <a16:creationId xmlns:a16="http://schemas.microsoft.com/office/drawing/2014/main" id="{97E32D8C-AD01-48B9-A1A6-4434C775B290}"/>
              </a:ext>
            </a:extLst>
          </p:cNvPr>
          <p:cNvSpPr txBox="1"/>
          <p:nvPr/>
        </p:nvSpPr>
        <p:spPr>
          <a:xfrm>
            <a:off x="8405573" y="2948674"/>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Authoring improvements</a:t>
            </a:r>
          </a:p>
        </p:txBody>
      </p:sp>
      <p:sp>
        <p:nvSpPr>
          <p:cNvPr id="61" name="TextBox 60">
            <a:extLst>
              <a:ext uri="{FF2B5EF4-FFF2-40B4-BE49-F238E27FC236}">
                <a16:creationId xmlns:a16="http://schemas.microsoft.com/office/drawing/2014/main" id="{96C42CA3-C6A8-4EC1-85CB-748A147DFCF7}"/>
              </a:ext>
            </a:extLst>
          </p:cNvPr>
          <p:cNvSpPr txBox="1"/>
          <p:nvPr/>
        </p:nvSpPr>
        <p:spPr>
          <a:xfrm>
            <a:off x="760442" y="5409902"/>
            <a:ext cx="2834640" cy="492443"/>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Automate directly from Teams</a:t>
            </a:r>
          </a:p>
        </p:txBody>
      </p:sp>
      <p:sp>
        <p:nvSpPr>
          <p:cNvPr id="67" name="TextBox 66">
            <a:extLst>
              <a:ext uri="{FF2B5EF4-FFF2-40B4-BE49-F238E27FC236}">
                <a16:creationId xmlns:a16="http://schemas.microsoft.com/office/drawing/2014/main" id="{668DAF76-D254-467F-9210-F59582F699A8}"/>
              </a:ext>
            </a:extLst>
          </p:cNvPr>
          <p:cNvSpPr txBox="1"/>
          <p:nvPr/>
        </p:nvSpPr>
        <p:spPr>
          <a:xfrm>
            <a:off x="8405573" y="5548401"/>
            <a:ext cx="2834640" cy="215444"/>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Create business p</a:t>
            </a:r>
            <a:r>
              <a:rPr kumimoji="0" lang="en-US" sz="1400" b="0" i="0" u="none" strike="noStrike" kern="120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rocess</a:t>
            </a: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flows</a:t>
            </a:r>
          </a:p>
        </p:txBody>
      </p:sp>
      <p:pic>
        <p:nvPicPr>
          <p:cNvPr id="53" name="Picture 52">
            <a:extLst>
              <a:ext uri="{FF2B5EF4-FFF2-40B4-BE49-F238E27FC236}">
                <a16:creationId xmlns:a16="http://schemas.microsoft.com/office/drawing/2014/main" id="{6275A3A1-CEAF-46AD-9C57-54A157ABE71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04713" y="3418504"/>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76" name="Picture 75">
            <a:extLst>
              <a:ext uri="{FF2B5EF4-FFF2-40B4-BE49-F238E27FC236}">
                <a16:creationId xmlns:a16="http://schemas.microsoft.com/office/drawing/2014/main" id="{8849C304-88ED-470D-8250-572545CB786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327278" y="3418504"/>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82" name="Picture 81">
            <a:extLst>
              <a:ext uri="{FF2B5EF4-FFF2-40B4-BE49-F238E27FC236}">
                <a16:creationId xmlns:a16="http://schemas.microsoft.com/office/drawing/2014/main" id="{34150F96-973A-4381-BF6A-8212C7A76CF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49844" y="3418504"/>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8" name="Picture 7">
            <a:extLst>
              <a:ext uri="{FF2B5EF4-FFF2-40B4-BE49-F238E27FC236}">
                <a16:creationId xmlns:a16="http://schemas.microsoft.com/office/drawing/2014/main" id="{D7644C23-3B39-4CD7-ABD6-ED5E7321A7E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00398" y="925401"/>
            <a:ext cx="1881269" cy="1750492"/>
          </a:xfrm>
          <a:prstGeom prst="rect">
            <a:avLst/>
          </a:prstGeom>
        </p:spPr>
      </p:pic>
      <p:pic>
        <p:nvPicPr>
          <p:cNvPr id="2050" name="Picture 2">
            <a:extLst>
              <a:ext uri="{FF2B5EF4-FFF2-40B4-BE49-F238E27FC236}">
                <a16:creationId xmlns:a16="http://schemas.microsoft.com/office/drawing/2014/main" id="{7058DB74-743E-4472-B1E9-F085EA232A3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529228" y="1009664"/>
            <a:ext cx="1612801" cy="1600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AE9412B-F3B9-430B-99E1-BB761FC97D57}"/>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 r="4660" b="4385"/>
          <a:stretch/>
        </p:blipFill>
        <p:spPr bwMode="auto">
          <a:xfrm>
            <a:off x="6517745" y="1131478"/>
            <a:ext cx="1376370" cy="1727389"/>
          </a:xfrm>
          <a:prstGeom prst="rect">
            <a:avLst/>
          </a:prstGeom>
          <a:effectLst>
            <a:outerShdw blurRad="317500" dist="50800" dir="2400000" sx="101000" sy="101000" algn="ctr" rotWithShape="0">
              <a:srgbClr val="000000">
                <a:alpha val="33000"/>
              </a:srgb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C02CEC1-D842-4466-852A-F92E161BB6C8}"/>
              </a:ext>
            </a:extLst>
          </p:cNvPr>
          <p:cNvPicPr>
            <a:picLocks noChangeAspect="1"/>
          </p:cNvPicPr>
          <p:nvPr/>
        </p:nvPicPr>
        <p:blipFill>
          <a:blip r:embed="rId10"/>
          <a:stretch>
            <a:fillRect/>
          </a:stretch>
        </p:blipFill>
        <p:spPr>
          <a:xfrm>
            <a:off x="8405573" y="1022072"/>
            <a:ext cx="1072522" cy="1587845"/>
          </a:xfrm>
          <a:prstGeom prst="rect">
            <a:avLst/>
          </a:prstGeom>
        </p:spPr>
      </p:pic>
      <p:pic>
        <p:nvPicPr>
          <p:cNvPr id="15" name="Picture 14">
            <a:extLst>
              <a:ext uri="{FF2B5EF4-FFF2-40B4-BE49-F238E27FC236}">
                <a16:creationId xmlns:a16="http://schemas.microsoft.com/office/drawing/2014/main" id="{82CAC3E7-49F6-46ED-AC91-15591C9C1C64}"/>
              </a:ext>
            </a:extLst>
          </p:cNvPr>
          <p:cNvPicPr>
            <a:picLocks noChangeAspect="1"/>
          </p:cNvPicPr>
          <p:nvPr/>
        </p:nvPicPr>
        <p:blipFill>
          <a:blip r:embed="rId11"/>
          <a:stretch>
            <a:fillRect/>
          </a:stretch>
        </p:blipFill>
        <p:spPr>
          <a:xfrm>
            <a:off x="9903021" y="1131478"/>
            <a:ext cx="1703761" cy="1727389"/>
          </a:xfrm>
          <a:prstGeom prst="rect">
            <a:avLst/>
          </a:prstGeom>
          <a:effectLst>
            <a:outerShdw blurRad="317500" dist="50800" dir="2400000" sx="101000" sy="101000" algn="ctr" rotWithShape="0">
              <a:srgbClr val="000000">
                <a:alpha val="33000"/>
              </a:srgbClr>
            </a:outerShdw>
          </a:effectLst>
        </p:spPr>
      </p:pic>
      <p:pic>
        <p:nvPicPr>
          <p:cNvPr id="50" name="Picture 49">
            <a:extLst>
              <a:ext uri="{FF2B5EF4-FFF2-40B4-BE49-F238E27FC236}">
                <a16:creationId xmlns:a16="http://schemas.microsoft.com/office/drawing/2014/main" id="{BEEF5625-6813-4109-850F-0D2C0CFDFE2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04316" y="835888"/>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2" name="Picture 11">
            <a:extLst>
              <a:ext uri="{FF2B5EF4-FFF2-40B4-BE49-F238E27FC236}">
                <a16:creationId xmlns:a16="http://schemas.microsoft.com/office/drawing/2014/main" id="{6C073705-512C-4864-A37D-2F3F44ED4590}"/>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741892" y="1871557"/>
            <a:ext cx="2223218" cy="987310"/>
          </a:xfrm>
          <a:prstGeom prst="rect">
            <a:avLst/>
          </a:prstGeom>
          <a:effectLst>
            <a:outerShdw blurRad="317500" dist="50800" dir="2400000" sx="101000" sy="101000" algn="ctr" rotWithShape="0">
              <a:srgbClr val="000000">
                <a:alpha val="33000"/>
              </a:srgbClr>
            </a:outerShdw>
          </a:effectLst>
        </p:spPr>
      </p:pic>
    </p:spTree>
    <p:extLst>
      <p:ext uri="{BB962C8B-B14F-4D97-AF65-F5344CB8AC3E}">
        <p14:creationId xmlns:p14="http://schemas.microsoft.com/office/powerpoint/2010/main" val="24446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1DA7C-00BD-4E4F-A095-8A06E62C8845}"/>
              </a:ext>
            </a:extLst>
          </p:cNvPr>
          <p:cNvSpPr>
            <a:spLocks noGrp="1"/>
          </p:cNvSpPr>
          <p:nvPr>
            <p:ph type="title"/>
          </p:nvPr>
        </p:nvSpPr>
        <p:spPr>
          <a:xfrm>
            <a:off x="0" y="2359705"/>
            <a:ext cx="4680857" cy="1262743"/>
          </a:xfrm>
        </p:spPr>
        <p:txBody>
          <a:bodyPr>
            <a:normAutofit fontScale="90000"/>
          </a:bodyPr>
          <a:lstStyle/>
          <a:p>
            <a:r>
              <a:rPr lang="en-US" dirty="0"/>
              <a:t>Power Virtual Agents</a:t>
            </a:r>
          </a:p>
        </p:txBody>
      </p:sp>
      <p:grpSp>
        <p:nvGrpSpPr>
          <p:cNvPr id="46" name="Group 45">
            <a:extLst>
              <a:ext uri="{FF2B5EF4-FFF2-40B4-BE49-F238E27FC236}">
                <a16:creationId xmlns:a16="http://schemas.microsoft.com/office/drawing/2014/main" id="{5DF33C7E-F777-44CC-AE24-9CD005436CE3}"/>
              </a:ext>
            </a:extLst>
          </p:cNvPr>
          <p:cNvGrpSpPr/>
          <p:nvPr/>
        </p:nvGrpSpPr>
        <p:grpSpPr>
          <a:xfrm>
            <a:off x="4479721" y="936849"/>
            <a:ext cx="7047337" cy="4108454"/>
            <a:chOff x="6264979" y="1622650"/>
            <a:chExt cx="7047337" cy="4108454"/>
          </a:xfrm>
        </p:grpSpPr>
        <p:pic>
          <p:nvPicPr>
            <p:cNvPr id="2" name="Picture 1">
              <a:extLst>
                <a:ext uri="{FF2B5EF4-FFF2-40B4-BE49-F238E27FC236}">
                  <a16:creationId xmlns:a16="http://schemas.microsoft.com/office/drawing/2014/main" id="{2C4FFB22-57E5-46EC-ACD2-832DDF07EC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022" t="1662"/>
            <a:stretch/>
          </p:blipFill>
          <p:spPr>
            <a:xfrm>
              <a:off x="6476163" y="1811637"/>
              <a:ext cx="6630237" cy="3773877"/>
            </a:xfrm>
            <a:prstGeom prst="rect">
              <a:avLst/>
            </a:prstGeom>
          </p:spPr>
        </p:pic>
        <p:pic>
          <p:nvPicPr>
            <p:cNvPr id="45" name="Picture 44">
              <a:extLst>
                <a:ext uri="{FF2B5EF4-FFF2-40B4-BE49-F238E27FC236}">
                  <a16:creationId xmlns:a16="http://schemas.microsoft.com/office/drawing/2014/main" id="{5660F1D5-1CB0-4D0F-A691-27BAC74B8BA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64979" y="1622650"/>
              <a:ext cx="7047337" cy="410845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pic>
        <p:nvPicPr>
          <p:cNvPr id="9" name="Picture 8" descr="A screenshot of a cell phone&#10;&#10;Description automatically generated">
            <a:extLst>
              <a:ext uri="{FF2B5EF4-FFF2-40B4-BE49-F238E27FC236}">
                <a16:creationId xmlns:a16="http://schemas.microsoft.com/office/drawing/2014/main" id="{591ECD57-2D02-4A74-A8DC-DE8BE4757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53" y="3841243"/>
            <a:ext cx="3772491" cy="1058469"/>
          </a:xfrm>
          <a:prstGeom prst="rect">
            <a:avLst/>
          </a:prstGeom>
        </p:spPr>
      </p:pic>
    </p:spTree>
    <p:extLst>
      <p:ext uri="{BB962C8B-B14F-4D97-AF65-F5344CB8AC3E}">
        <p14:creationId xmlns:p14="http://schemas.microsoft.com/office/powerpoint/2010/main" val="359561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megaphone">
            <a:extLst>
              <a:ext uri="{FF2B5EF4-FFF2-40B4-BE49-F238E27FC236}">
                <a16:creationId xmlns:a16="http://schemas.microsoft.com/office/drawing/2014/main" id="{1A2AD71B-800E-4B3D-9588-585172B40C24}"/>
              </a:ext>
            </a:extLst>
          </p:cNvPr>
          <p:cNvSpPr>
            <a:spLocks noChangeAspect="1" noEditPoints="1"/>
          </p:cNvSpPr>
          <p:nvPr/>
        </p:nvSpPr>
        <p:spPr bwMode="auto">
          <a:xfrm>
            <a:off x="719070" y="1275832"/>
            <a:ext cx="356428" cy="21911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hand_3">
            <a:extLst>
              <a:ext uri="{FF2B5EF4-FFF2-40B4-BE49-F238E27FC236}">
                <a16:creationId xmlns:a16="http://schemas.microsoft.com/office/drawing/2014/main" id="{5F010F96-43EF-47CB-906E-91919FC52D0D}"/>
              </a:ext>
            </a:extLst>
          </p:cNvPr>
          <p:cNvSpPr>
            <a:spLocks noChangeAspect="1"/>
          </p:cNvSpPr>
          <p:nvPr/>
        </p:nvSpPr>
        <p:spPr bwMode="auto">
          <a:xfrm>
            <a:off x="724215" y="2251378"/>
            <a:ext cx="346133" cy="30315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39" name="Move_E7C2">
            <a:extLst>
              <a:ext uri="{FF2B5EF4-FFF2-40B4-BE49-F238E27FC236}">
                <a16:creationId xmlns:a16="http://schemas.microsoft.com/office/drawing/2014/main" id="{6DA390CF-8BA7-4011-854E-4967B964C11D}"/>
              </a:ext>
            </a:extLst>
          </p:cNvPr>
          <p:cNvSpPr>
            <a:spLocks noChangeAspect="1" noEditPoints="1"/>
          </p:cNvSpPr>
          <p:nvPr/>
        </p:nvSpPr>
        <p:spPr bwMode="auto">
          <a:xfrm>
            <a:off x="704679" y="3228793"/>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Robot_E99A">
            <a:extLst>
              <a:ext uri="{FF2B5EF4-FFF2-40B4-BE49-F238E27FC236}">
                <a16:creationId xmlns:a16="http://schemas.microsoft.com/office/drawing/2014/main" id="{6CF53CEA-B8C0-4874-B4FD-6914D6C1DCA6}"/>
              </a:ext>
            </a:extLst>
          </p:cNvPr>
          <p:cNvSpPr>
            <a:spLocks noChangeAspect="1" noEditPoints="1"/>
          </p:cNvSpPr>
          <p:nvPr/>
        </p:nvSpPr>
        <p:spPr bwMode="auto">
          <a:xfrm>
            <a:off x="745986" y="4237508"/>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 name="Title 3">
            <a:extLst>
              <a:ext uri="{FF2B5EF4-FFF2-40B4-BE49-F238E27FC236}">
                <a16:creationId xmlns:a16="http://schemas.microsoft.com/office/drawing/2014/main" id="{FD81DA7C-00BD-4E4F-A095-8A06E62C8845}"/>
              </a:ext>
            </a:extLst>
          </p:cNvPr>
          <p:cNvSpPr>
            <a:spLocks noGrp="1"/>
          </p:cNvSpPr>
          <p:nvPr>
            <p:ph type="title"/>
          </p:nvPr>
        </p:nvSpPr>
        <p:spPr>
          <a:xfrm>
            <a:off x="0" y="0"/>
            <a:ext cx="12192000" cy="553998"/>
          </a:xfrm>
        </p:spPr>
        <p:txBody>
          <a:bodyPr>
            <a:normAutofit fontScale="90000"/>
          </a:bodyPr>
          <a:lstStyle/>
          <a:p>
            <a:r>
              <a:rPr lang="en-US" dirty="0"/>
              <a:t>Microsoft Power Virtual Agents</a:t>
            </a:r>
          </a:p>
        </p:txBody>
      </p:sp>
      <p:sp>
        <p:nvSpPr>
          <p:cNvPr id="5" name="TextBox 4">
            <a:extLst>
              <a:ext uri="{FF2B5EF4-FFF2-40B4-BE49-F238E27FC236}">
                <a16:creationId xmlns:a16="http://schemas.microsoft.com/office/drawing/2014/main" id="{53553A90-4586-4490-BD4A-29B5DF1BC009}"/>
              </a:ext>
            </a:extLst>
          </p:cNvPr>
          <p:cNvSpPr txBox="1"/>
          <p:nvPr/>
        </p:nvSpPr>
        <p:spPr>
          <a:xfrm>
            <a:off x="1362977" y="1061845"/>
            <a:ext cx="4280183"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Engage with your customers and employees conversationally</a:t>
            </a: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 Resolve routine issues easily, freeing up staff to focus on complex matters.</a:t>
            </a:r>
          </a:p>
        </p:txBody>
      </p:sp>
      <p:sp>
        <p:nvSpPr>
          <p:cNvPr id="8" name="TextBox 7">
            <a:extLst>
              <a:ext uri="{FF2B5EF4-FFF2-40B4-BE49-F238E27FC236}">
                <a16:creationId xmlns:a16="http://schemas.microsoft.com/office/drawing/2014/main" id="{22DE28EF-D1C5-42A1-871F-E847EE4BEA87}"/>
              </a:ext>
            </a:extLst>
          </p:cNvPr>
          <p:cNvSpPr txBox="1"/>
          <p:nvPr/>
        </p:nvSpPr>
        <p:spPr>
          <a:xfrm>
            <a:off x="1362977" y="2070560"/>
            <a:ext cx="4280183"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Empower your subject matter experts</a:t>
            </a:r>
            <a: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Easily create powerful bots using a guided, no-code graphical interface and AI-driven suggestions.</a:t>
            </a:r>
          </a:p>
        </p:txBody>
      </p:sp>
      <p:sp>
        <p:nvSpPr>
          <p:cNvPr id="6" name="TextBox 5">
            <a:extLst>
              <a:ext uri="{FF2B5EF4-FFF2-40B4-BE49-F238E27FC236}">
                <a16:creationId xmlns:a16="http://schemas.microsoft.com/office/drawing/2014/main" id="{AE949DBA-8ECB-48FF-B970-57A5A9C8F4CF}"/>
              </a:ext>
            </a:extLst>
          </p:cNvPr>
          <p:cNvSpPr txBox="1"/>
          <p:nvPr/>
        </p:nvSpPr>
        <p:spPr>
          <a:xfrm>
            <a:off x="1362977" y="4087990"/>
            <a:ext cx="4253342" cy="664797"/>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Easily extend your bots. </a:t>
            </a:r>
            <a:r>
              <a:rPr lang="en-US" sz="1600">
                <a:gradFill>
                  <a:gsLst>
                    <a:gs pos="0">
                      <a:srgbClr val="000000"/>
                    </a:gs>
                    <a:gs pos="100000">
                      <a:srgbClr val="000000"/>
                    </a:gs>
                  </a:gsLst>
                  <a:lin ang="5400000" scaled="0"/>
                </a:gradFill>
                <a:latin typeface="Segoe UI"/>
              </a:rPr>
              <a:t>Add</a:t>
            </a: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a:t>
            </a:r>
            <a: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even more complex capabilities using Microsoft Bot Framework.</a:t>
            </a:r>
          </a:p>
        </p:txBody>
      </p:sp>
      <p:sp>
        <p:nvSpPr>
          <p:cNvPr id="7" name="TextBox 6">
            <a:extLst>
              <a:ext uri="{FF2B5EF4-FFF2-40B4-BE49-F238E27FC236}">
                <a16:creationId xmlns:a16="http://schemas.microsoft.com/office/drawing/2014/main" id="{9B849094-954C-4E4B-B284-65B12AC80EBB}"/>
              </a:ext>
            </a:extLst>
          </p:cNvPr>
          <p:cNvSpPr txBox="1"/>
          <p:nvPr/>
        </p:nvSpPr>
        <p:spPr>
          <a:xfrm>
            <a:off x="1362977" y="3079275"/>
            <a:ext cx="4280183" cy="664797"/>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Less talk more action.</a:t>
            </a:r>
            <a: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a:t>
            </a:r>
            <a:r>
              <a:rPr lang="en-US" sz="1600">
                <a:gradFill>
                  <a:gsLst>
                    <a:gs pos="0">
                      <a:srgbClr val="000000"/>
                    </a:gs>
                    <a:gs pos="100000">
                      <a:srgbClr val="000000"/>
                    </a:gs>
                  </a:gsLst>
                  <a:lin ang="5400000" scaled="0"/>
                </a:gradFill>
                <a:latin typeface="Segoe UI"/>
              </a:rPr>
              <a:t>L</a:t>
            </a:r>
            <a:r>
              <a:rPr kumimoji="0" lang="en-US" sz="16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mn-ea"/>
                <a:cs typeface="+mn-cs"/>
              </a:rPr>
              <a:t>everage</a:t>
            </a:r>
            <a: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 all the Power Platform connectors, or call APIs and custom processes using Power Automate.</a:t>
            </a:r>
          </a:p>
        </p:txBody>
      </p:sp>
      <p:grpSp>
        <p:nvGrpSpPr>
          <p:cNvPr id="46" name="Group 45">
            <a:extLst>
              <a:ext uri="{FF2B5EF4-FFF2-40B4-BE49-F238E27FC236}">
                <a16:creationId xmlns:a16="http://schemas.microsoft.com/office/drawing/2014/main" id="{5DF33C7E-F777-44CC-AE24-9CD005436CE3}"/>
              </a:ext>
            </a:extLst>
          </p:cNvPr>
          <p:cNvGrpSpPr/>
          <p:nvPr/>
        </p:nvGrpSpPr>
        <p:grpSpPr>
          <a:xfrm>
            <a:off x="6254093" y="936850"/>
            <a:ext cx="7047337" cy="4108454"/>
            <a:chOff x="6264979" y="1622650"/>
            <a:chExt cx="7047337" cy="4108454"/>
          </a:xfrm>
        </p:grpSpPr>
        <p:pic>
          <p:nvPicPr>
            <p:cNvPr id="2" name="Picture 1">
              <a:extLst>
                <a:ext uri="{FF2B5EF4-FFF2-40B4-BE49-F238E27FC236}">
                  <a16:creationId xmlns:a16="http://schemas.microsoft.com/office/drawing/2014/main" id="{2C4FFB22-57E5-46EC-ACD2-832DDF07ECE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022" t="1662"/>
            <a:stretch/>
          </p:blipFill>
          <p:spPr>
            <a:xfrm>
              <a:off x="6476163" y="1811637"/>
              <a:ext cx="6630237" cy="3773877"/>
            </a:xfrm>
            <a:prstGeom prst="rect">
              <a:avLst/>
            </a:prstGeom>
          </p:spPr>
        </p:pic>
        <p:pic>
          <p:nvPicPr>
            <p:cNvPr id="45" name="Picture 44">
              <a:extLst>
                <a:ext uri="{FF2B5EF4-FFF2-40B4-BE49-F238E27FC236}">
                  <a16:creationId xmlns:a16="http://schemas.microsoft.com/office/drawing/2014/main" id="{5660F1D5-1CB0-4D0F-A691-27BAC74B8BA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64979" y="1622650"/>
              <a:ext cx="7047337" cy="410845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spTree>
    <p:extLst>
      <p:ext uri="{BB962C8B-B14F-4D97-AF65-F5344CB8AC3E}">
        <p14:creationId xmlns:p14="http://schemas.microsoft.com/office/powerpoint/2010/main" val="2607883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BAF6A-4988-4023-BA6B-5ADC7B94D727}"/>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 name="Picture 25" descr="A screenshot of a cell phone&#10;&#10;Description automatically generated">
            <a:extLst>
              <a:ext uri="{FF2B5EF4-FFF2-40B4-BE49-F238E27FC236}">
                <a16:creationId xmlns:a16="http://schemas.microsoft.com/office/drawing/2014/main" id="{43CD8AA5-9E04-4C11-BB9F-C1F4D1525F8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0996" y="1613168"/>
            <a:ext cx="3136394" cy="1798200"/>
          </a:xfrm>
          <a:prstGeom prst="rect">
            <a:avLst/>
          </a:prstGeom>
        </p:spPr>
      </p:pic>
      <p:sp>
        <p:nvSpPr>
          <p:cNvPr id="4" name="Title 3">
            <a:extLst>
              <a:ext uri="{FF2B5EF4-FFF2-40B4-BE49-F238E27FC236}">
                <a16:creationId xmlns:a16="http://schemas.microsoft.com/office/drawing/2014/main" id="{FD81DA7C-00BD-4E4F-A095-8A06E62C8845}"/>
              </a:ext>
            </a:extLst>
          </p:cNvPr>
          <p:cNvSpPr>
            <a:spLocks noGrp="1"/>
          </p:cNvSpPr>
          <p:nvPr>
            <p:ph type="title"/>
          </p:nvPr>
        </p:nvSpPr>
        <p:spPr>
          <a:xfrm>
            <a:off x="10047" y="0"/>
            <a:ext cx="12181953" cy="793989"/>
          </a:xfrm>
        </p:spPr>
        <p:txBody>
          <a:bodyPr/>
          <a:lstStyle/>
          <a:p>
            <a:r>
              <a:rPr lang="en-US" dirty="0"/>
              <a:t>Power Virtual Agents</a:t>
            </a:r>
          </a:p>
        </p:txBody>
      </p:sp>
      <p:sp>
        <p:nvSpPr>
          <p:cNvPr id="19" name="TextBox 18">
            <a:extLst>
              <a:ext uri="{FF2B5EF4-FFF2-40B4-BE49-F238E27FC236}">
                <a16:creationId xmlns:a16="http://schemas.microsoft.com/office/drawing/2014/main" id="{19B50D1B-D47B-4BFA-8736-6C178C4AD8EF}"/>
              </a:ext>
            </a:extLst>
          </p:cNvPr>
          <p:cNvSpPr txBox="1"/>
          <p:nvPr/>
        </p:nvSpPr>
        <p:spPr>
          <a:xfrm>
            <a:off x="549843" y="4036926"/>
            <a:ext cx="3241558" cy="276999"/>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Embed your bots everywhere</a:t>
            </a:r>
          </a:p>
        </p:txBody>
      </p:sp>
      <p:sp>
        <p:nvSpPr>
          <p:cNvPr id="20" name="TextBox 19">
            <a:extLst>
              <a:ext uri="{FF2B5EF4-FFF2-40B4-BE49-F238E27FC236}">
                <a16:creationId xmlns:a16="http://schemas.microsoft.com/office/drawing/2014/main" id="{13D9084B-70A0-4273-BC1D-199E2E839884}"/>
              </a:ext>
            </a:extLst>
          </p:cNvPr>
          <p:cNvSpPr txBox="1"/>
          <p:nvPr/>
        </p:nvSpPr>
        <p:spPr>
          <a:xfrm>
            <a:off x="4406558" y="3898426"/>
            <a:ext cx="3241558" cy="553998"/>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Integrate your backend systems and automate actions</a:t>
            </a:r>
          </a:p>
        </p:txBody>
      </p:sp>
      <p:sp>
        <p:nvSpPr>
          <p:cNvPr id="21" name="TextBox 20">
            <a:extLst>
              <a:ext uri="{FF2B5EF4-FFF2-40B4-BE49-F238E27FC236}">
                <a16:creationId xmlns:a16="http://schemas.microsoft.com/office/drawing/2014/main" id="{789B431F-4FBE-4DBE-BDF9-CAAEFD8E8304}"/>
              </a:ext>
            </a:extLst>
          </p:cNvPr>
          <p:cNvSpPr txBox="1"/>
          <p:nvPr/>
        </p:nvSpPr>
        <p:spPr>
          <a:xfrm>
            <a:off x="8263273" y="3898426"/>
            <a:ext cx="3241558" cy="553998"/>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Easily improve your bots </a:t>
            </a:r>
            <a:br>
              <a:rPr kumimoji="0" lang="en-US" sz="1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1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over time</a:t>
            </a:r>
          </a:p>
        </p:txBody>
      </p:sp>
      <p:pic>
        <p:nvPicPr>
          <p:cNvPr id="27" name="Picture 26">
            <a:extLst>
              <a:ext uri="{FF2B5EF4-FFF2-40B4-BE49-F238E27FC236}">
                <a16:creationId xmlns:a16="http://schemas.microsoft.com/office/drawing/2014/main" id="{C73AC02B-58BF-4373-9068-6DFF3C52861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9843" y="15162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 name="Picture 13" descr="A screenshot of a social media post&#10;&#10;Description automatically generated">
            <a:extLst>
              <a:ext uri="{FF2B5EF4-FFF2-40B4-BE49-F238E27FC236}">
                <a16:creationId xmlns:a16="http://schemas.microsoft.com/office/drawing/2014/main" id="{660A97BC-391E-4B90-9C93-78AE0D01CDA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97055" y="1611975"/>
            <a:ext cx="3143832" cy="1768929"/>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2FA7931-5795-49F0-B871-371EFE01133A}"/>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474808" y="1613168"/>
            <a:ext cx="3135346" cy="1763633"/>
          </a:xfrm>
          <a:prstGeom prst="rect">
            <a:avLst/>
          </a:prstGeom>
        </p:spPr>
      </p:pic>
      <p:pic>
        <p:nvPicPr>
          <p:cNvPr id="33" name="Picture 32">
            <a:extLst>
              <a:ext uri="{FF2B5EF4-FFF2-40B4-BE49-F238E27FC236}">
                <a16:creationId xmlns:a16="http://schemas.microsoft.com/office/drawing/2014/main" id="{95E15B55-0F68-424D-93F4-6BB2848AC5B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72607" y="15162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6" name="Picture 35">
            <a:extLst>
              <a:ext uri="{FF2B5EF4-FFF2-40B4-BE49-F238E27FC236}">
                <a16:creationId xmlns:a16="http://schemas.microsoft.com/office/drawing/2014/main" id="{8939AE1F-CB01-46C0-BC1F-BA49692E9CE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195371" y="15162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Tree>
    <p:extLst>
      <p:ext uri="{BB962C8B-B14F-4D97-AF65-F5344CB8AC3E}">
        <p14:creationId xmlns:p14="http://schemas.microsoft.com/office/powerpoint/2010/main" val="3087070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500743" y="2654234"/>
            <a:ext cx="3712029" cy="984885"/>
          </a:xfrm>
        </p:spPr>
        <p:txBody>
          <a:bodyPr>
            <a:normAutofit/>
          </a:bodyPr>
          <a:lstStyle/>
          <a:p>
            <a:r>
              <a:rPr lang="en-US" dirty="0"/>
              <a:t>Power Apps</a:t>
            </a:r>
          </a:p>
        </p:txBody>
      </p:sp>
      <p:pic>
        <p:nvPicPr>
          <p:cNvPr id="54" name="Picture 53" descr="A screenshot of a computer screen&#10;&#10;Description automatically generated">
            <a:extLst>
              <a:ext uri="{FF2B5EF4-FFF2-40B4-BE49-F238E27FC236}">
                <a16:creationId xmlns:a16="http://schemas.microsoft.com/office/drawing/2014/main" id="{303FCCEE-8DAC-42C8-B8B2-DF377EBA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38600" y="752636"/>
            <a:ext cx="7744737" cy="3818435"/>
          </a:xfrm>
          <a:prstGeom prst="rect">
            <a:avLst/>
          </a:prstGeom>
        </p:spPr>
      </p:pic>
    </p:spTree>
    <p:extLst>
      <p:ext uri="{BB962C8B-B14F-4D97-AF65-F5344CB8AC3E}">
        <p14:creationId xmlns:p14="http://schemas.microsoft.com/office/powerpoint/2010/main" val="324544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lationship_F003">
            <a:extLst>
              <a:ext uri="{FF2B5EF4-FFF2-40B4-BE49-F238E27FC236}">
                <a16:creationId xmlns:a16="http://schemas.microsoft.com/office/drawing/2014/main" id="{191508F0-1632-4C08-AFED-D0C691060FFB}"/>
              </a:ext>
            </a:extLst>
          </p:cNvPr>
          <p:cNvSpPr>
            <a:spLocks noChangeAspect="1" noEditPoints="1"/>
          </p:cNvSpPr>
          <p:nvPr/>
        </p:nvSpPr>
        <p:spPr bwMode="auto">
          <a:xfrm>
            <a:off x="677513" y="2266333"/>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CellPhone_E8EA">
            <a:extLst>
              <a:ext uri="{FF2B5EF4-FFF2-40B4-BE49-F238E27FC236}">
                <a16:creationId xmlns:a16="http://schemas.microsoft.com/office/drawing/2014/main" id="{7EAB1811-0C2A-4BD2-B941-0D602ABBCD3F}"/>
              </a:ext>
            </a:extLst>
          </p:cNvPr>
          <p:cNvSpPr>
            <a:spLocks noChangeAspect="1" noEditPoints="1"/>
          </p:cNvSpPr>
          <p:nvPr/>
        </p:nvSpPr>
        <p:spPr bwMode="auto">
          <a:xfrm>
            <a:off x="763294" y="130072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IoT">
            <a:extLst>
              <a:ext uri="{FF2B5EF4-FFF2-40B4-BE49-F238E27FC236}">
                <a16:creationId xmlns:a16="http://schemas.microsoft.com/office/drawing/2014/main" id="{D86816B0-7030-46C4-AFE5-A8CACA94B2BA}"/>
              </a:ext>
            </a:extLst>
          </p:cNvPr>
          <p:cNvSpPr>
            <a:spLocks noChangeAspect="1" noEditPoints="1"/>
          </p:cNvSpPr>
          <p:nvPr/>
        </p:nvSpPr>
        <p:spPr bwMode="auto">
          <a:xfrm>
            <a:off x="690160" y="3211088"/>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Shield_EA18">
            <a:extLst>
              <a:ext uri="{FF2B5EF4-FFF2-40B4-BE49-F238E27FC236}">
                <a16:creationId xmlns:a16="http://schemas.microsoft.com/office/drawing/2014/main" id="{54B0974B-095E-4F53-90DC-F7A75CD8F2BA}"/>
              </a:ext>
            </a:extLst>
          </p:cNvPr>
          <p:cNvSpPr>
            <a:spLocks noChangeAspect="1"/>
          </p:cNvSpPr>
          <p:nvPr/>
        </p:nvSpPr>
        <p:spPr bwMode="auto">
          <a:xfrm>
            <a:off x="701268" y="4129874"/>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Processing_E9F5">
            <a:extLst>
              <a:ext uri="{FF2B5EF4-FFF2-40B4-BE49-F238E27FC236}">
                <a16:creationId xmlns:a16="http://schemas.microsoft.com/office/drawing/2014/main" id="{AD717096-8C75-483C-B265-AC21D30B0EE7}"/>
              </a:ext>
            </a:extLst>
          </p:cNvPr>
          <p:cNvSpPr>
            <a:spLocks noChangeAspect="1" noEditPoints="1"/>
          </p:cNvSpPr>
          <p:nvPr/>
        </p:nvSpPr>
        <p:spPr bwMode="auto">
          <a:xfrm>
            <a:off x="663059" y="511859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0" y="0"/>
            <a:ext cx="11018520" cy="984885"/>
          </a:xfrm>
        </p:spPr>
        <p:txBody>
          <a:bodyPr>
            <a:normAutofit fontScale="90000"/>
          </a:bodyPr>
          <a:lstStyle/>
          <a:p>
            <a:r>
              <a:rPr lang="en-US" dirty="0"/>
              <a:t>Microsoft Power Apps</a:t>
            </a:r>
            <a:br>
              <a:rPr lang="en-US" dirty="0"/>
            </a:br>
            <a:r>
              <a:rPr lang="en-US" sz="2800" dirty="0"/>
              <a:t>A low-code approach to building intelligent apps</a:t>
            </a:r>
            <a:endParaRPr lang="en-US" dirty="0"/>
          </a:p>
        </p:txBody>
      </p:sp>
      <p:pic>
        <p:nvPicPr>
          <p:cNvPr id="54" name="Picture 53" descr="A screenshot of a computer screen&#10;&#10;Description automatically generated">
            <a:extLst>
              <a:ext uri="{FF2B5EF4-FFF2-40B4-BE49-F238E27FC236}">
                <a16:creationId xmlns:a16="http://schemas.microsoft.com/office/drawing/2014/main" id="{303FCCEE-8DAC-42C8-B8B2-DF377EBA10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05288" y="1722284"/>
            <a:ext cx="5778049" cy="2848787"/>
          </a:xfrm>
          <a:prstGeom prst="rect">
            <a:avLst/>
          </a:prstGeom>
        </p:spPr>
      </p:pic>
      <p:sp>
        <p:nvSpPr>
          <p:cNvPr id="98" name="TextBox 97">
            <a:extLst>
              <a:ext uri="{FF2B5EF4-FFF2-40B4-BE49-F238E27FC236}">
                <a16:creationId xmlns:a16="http://schemas.microsoft.com/office/drawing/2014/main" id="{8E52638D-2B8F-4E6B-A640-23B521185859}"/>
              </a:ext>
            </a:extLst>
          </p:cNvPr>
          <p:cNvSpPr txBox="1"/>
          <p:nvPr/>
        </p:nvSpPr>
        <p:spPr>
          <a:xfrm>
            <a:off x="1337098" y="1151678"/>
            <a:ext cx="4280183"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Build standalone web and mobile apps, or customize existing apps in Office 365 and Dynamics 365.</a:t>
            </a:r>
          </a:p>
        </p:txBody>
      </p:sp>
      <p:sp>
        <p:nvSpPr>
          <p:cNvPr id="110" name="TextBox 109">
            <a:extLst>
              <a:ext uri="{FF2B5EF4-FFF2-40B4-BE49-F238E27FC236}">
                <a16:creationId xmlns:a16="http://schemas.microsoft.com/office/drawing/2014/main" id="{79D91B94-9BCE-471F-A992-F7BC3D9ED0C7}"/>
              </a:ext>
            </a:extLst>
          </p:cNvPr>
          <p:cNvSpPr txBox="1"/>
          <p:nvPr/>
        </p:nvSpPr>
        <p:spPr>
          <a:xfrm>
            <a:off x="1337098" y="2222358"/>
            <a:ext cx="4280183"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Connect to all your data with 275+ pre-built connectors and custom connectors.</a:t>
            </a:r>
          </a:p>
        </p:txBody>
      </p:sp>
      <p:sp>
        <p:nvSpPr>
          <p:cNvPr id="112" name="TextBox 111">
            <a:extLst>
              <a:ext uri="{FF2B5EF4-FFF2-40B4-BE49-F238E27FC236}">
                <a16:creationId xmlns:a16="http://schemas.microsoft.com/office/drawing/2014/main" id="{7B242116-0F4C-4782-8BEA-843180417526}"/>
              </a:ext>
            </a:extLst>
          </p:cNvPr>
          <p:cNvSpPr txBox="1"/>
          <p:nvPr/>
        </p:nvSpPr>
        <p:spPr>
          <a:xfrm>
            <a:off x="1337098" y="3165768"/>
            <a:ext cx="4280183"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Add AI and intelligence with ease through built-in cognitive services.</a:t>
            </a:r>
          </a:p>
        </p:txBody>
      </p:sp>
      <p:sp>
        <p:nvSpPr>
          <p:cNvPr id="124" name="TextBox 123">
            <a:extLst>
              <a:ext uri="{FF2B5EF4-FFF2-40B4-BE49-F238E27FC236}">
                <a16:creationId xmlns:a16="http://schemas.microsoft.com/office/drawing/2014/main" id="{75985144-6760-47C2-B4FD-4B29538C9282}"/>
              </a:ext>
            </a:extLst>
          </p:cNvPr>
          <p:cNvSpPr txBox="1"/>
          <p:nvPr/>
        </p:nvSpPr>
        <p:spPr>
          <a:xfrm>
            <a:off x="1337098" y="4109178"/>
            <a:ext cx="4280183"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Provide IT guardrails with enterprise-grade governance and security controls.</a:t>
            </a:r>
          </a:p>
        </p:txBody>
      </p:sp>
      <p:sp>
        <p:nvSpPr>
          <p:cNvPr id="125" name="TextBox 124">
            <a:extLst>
              <a:ext uri="{FF2B5EF4-FFF2-40B4-BE49-F238E27FC236}">
                <a16:creationId xmlns:a16="http://schemas.microsoft.com/office/drawing/2014/main" id="{D3B5A3E1-EA6A-4F16-9E1B-10504BBCC7DD}"/>
              </a:ext>
            </a:extLst>
          </p:cNvPr>
          <p:cNvSpPr txBox="1"/>
          <p:nvPr/>
        </p:nvSpPr>
        <p:spPr>
          <a:xfrm>
            <a:off x="1337098" y="4958259"/>
            <a:ext cx="4280183"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Pct val="90000"/>
              <a:buFontTx/>
              <a:buNone/>
              <a:tabLst/>
              <a:defRPr/>
            </a:pPr>
            <a:r>
              <a:rPr kumimoji="0" lang="en-US" sz="16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Arial"/>
              </a:rPr>
              <a:t>Pro developer extensibility enables a “no limits” platform that spans business users to professional developers.</a:t>
            </a:r>
          </a:p>
        </p:txBody>
      </p:sp>
    </p:spTree>
    <p:extLst>
      <p:ext uri="{BB962C8B-B14F-4D97-AF65-F5344CB8AC3E}">
        <p14:creationId xmlns:p14="http://schemas.microsoft.com/office/powerpoint/2010/main" val="3778395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CA" dirty="0"/>
              <a:t>Digital Transformation-Microsoft Power Platform</a:t>
            </a:r>
          </a:p>
        </p:txBody>
      </p:sp>
      <p:sp>
        <p:nvSpPr>
          <p:cNvPr id="3" name="Text Placeholder 2">
            <a:extLst>
              <a:ext uri="{FF2B5EF4-FFF2-40B4-BE49-F238E27FC236}">
                <a16:creationId xmlns:a16="http://schemas.microsoft.com/office/drawing/2014/main" id="{91C7E957-89D6-42F9-AB00-39545549B180}"/>
              </a:ext>
            </a:extLst>
          </p:cNvPr>
          <p:cNvSpPr>
            <a:spLocks noGrp="1"/>
          </p:cNvSpPr>
          <p:nvPr>
            <p:ph type="body" sz="quarter" idx="11"/>
          </p:nvPr>
        </p:nvSpPr>
        <p:spPr/>
        <p:txBody>
          <a:bodyPr>
            <a:normAutofit fontScale="92500" lnSpcReduction="20000"/>
          </a:bodyPr>
          <a:lstStyle/>
          <a:p>
            <a:r>
              <a:rPr lang="en-CA" dirty="0"/>
              <a:t>Vivek Patel</a:t>
            </a:r>
          </a:p>
        </p:txBody>
      </p:sp>
    </p:spTree>
    <p:extLst>
      <p:ext uri="{BB962C8B-B14F-4D97-AF65-F5344CB8AC3E}">
        <p14:creationId xmlns:p14="http://schemas.microsoft.com/office/powerpoint/2010/main" val="70015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a:xfrm>
            <a:off x="0" y="0"/>
            <a:ext cx="10515600" cy="1030042"/>
          </a:xfrm>
        </p:spPr>
        <p:txBody>
          <a:bodyPr/>
          <a:lstStyle/>
          <a:p>
            <a:r>
              <a:rPr lang="en-US" dirty="0"/>
              <a:t>Power Apps – areas of investment</a:t>
            </a:r>
          </a:p>
        </p:txBody>
      </p:sp>
      <p:sp>
        <p:nvSpPr>
          <p:cNvPr id="49" name="Rectangle 48">
            <a:extLst>
              <a:ext uri="{FF2B5EF4-FFF2-40B4-BE49-F238E27FC236}">
                <a16:creationId xmlns:a16="http://schemas.microsoft.com/office/drawing/2014/main" id="{CB351094-1F0B-4AD0-B455-97A33C24A58A}"/>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extBox 49">
            <a:extLst>
              <a:ext uri="{FF2B5EF4-FFF2-40B4-BE49-F238E27FC236}">
                <a16:creationId xmlns:a16="http://schemas.microsoft.com/office/drawing/2014/main" id="{56B148FA-E9C4-4A51-8CE8-3FEFEDE09607}"/>
              </a:ext>
            </a:extLst>
          </p:cNvPr>
          <p:cNvSpPr txBox="1"/>
          <p:nvPr/>
        </p:nvSpPr>
        <p:spPr>
          <a:xfrm>
            <a:off x="560728" y="4200687"/>
            <a:ext cx="3241558"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AI Builder</a:t>
            </a:r>
          </a:p>
        </p:txBody>
      </p:sp>
      <p:sp>
        <p:nvSpPr>
          <p:cNvPr id="52" name="TextBox 51">
            <a:extLst>
              <a:ext uri="{FF2B5EF4-FFF2-40B4-BE49-F238E27FC236}">
                <a16:creationId xmlns:a16="http://schemas.microsoft.com/office/drawing/2014/main" id="{3AA54640-5885-4DF9-B810-914A86933344}"/>
              </a:ext>
            </a:extLst>
          </p:cNvPr>
          <p:cNvSpPr txBox="1"/>
          <p:nvPr/>
        </p:nvSpPr>
        <p:spPr>
          <a:xfrm>
            <a:off x="4936400" y="4200687"/>
            <a:ext cx="2245432"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Portals</a:t>
            </a:r>
          </a:p>
        </p:txBody>
      </p:sp>
      <p:sp>
        <p:nvSpPr>
          <p:cNvPr id="60" name="TextBox 59">
            <a:extLst>
              <a:ext uri="{FF2B5EF4-FFF2-40B4-BE49-F238E27FC236}">
                <a16:creationId xmlns:a16="http://schemas.microsoft.com/office/drawing/2014/main" id="{06C272A6-10C7-4715-92F5-D30B860F6320}"/>
              </a:ext>
            </a:extLst>
          </p:cNvPr>
          <p:cNvSpPr txBox="1"/>
          <p:nvPr/>
        </p:nvSpPr>
        <p:spPr>
          <a:xfrm>
            <a:off x="8315946" y="4200687"/>
            <a:ext cx="3206468"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Enabling EVERY developer</a:t>
            </a:r>
          </a:p>
        </p:txBody>
      </p:sp>
      <p:pic>
        <p:nvPicPr>
          <p:cNvPr id="71" name="Picture 70">
            <a:extLst>
              <a:ext uri="{FF2B5EF4-FFF2-40B4-BE49-F238E27FC236}">
                <a16:creationId xmlns:a16="http://schemas.microsoft.com/office/drawing/2014/main" id="{2D59DF11-0644-447B-B167-8191194C59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83492" y="15924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75" name="Picture 74" descr="A screenshot of a computer&#10;&#10;Description automatically generated">
            <a:extLst>
              <a:ext uri="{FF2B5EF4-FFF2-40B4-BE49-F238E27FC236}">
                <a16:creationId xmlns:a16="http://schemas.microsoft.com/office/drawing/2014/main" id="{77181242-4F9E-483E-932B-7CE2EDAF62D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4978"/>
          <a:stretch/>
        </p:blipFill>
        <p:spPr>
          <a:xfrm>
            <a:off x="4489236" y="1692242"/>
            <a:ext cx="3139727" cy="1758818"/>
          </a:xfrm>
          <a:prstGeom prst="rect">
            <a:avLst/>
          </a:prstGeom>
          <a:ln w="38100" cap="sq">
            <a:noFill/>
            <a:prstDash val="solid"/>
            <a:miter lim="800000"/>
          </a:ln>
          <a:effectLst/>
        </p:spPr>
      </p:pic>
      <p:pic>
        <p:nvPicPr>
          <p:cNvPr id="76" name="Picture 75">
            <a:extLst>
              <a:ext uri="{FF2B5EF4-FFF2-40B4-BE49-F238E27FC236}">
                <a16:creationId xmlns:a16="http://schemas.microsoft.com/office/drawing/2014/main" id="{E4B24F72-96D5-4828-BD42-66E2145D0BCA}"/>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272805" y="2620698"/>
            <a:ext cx="1845157" cy="1106846"/>
          </a:xfrm>
          <a:prstGeom prst="rect">
            <a:avLst/>
          </a:prstGeom>
          <a:ln w="38100" cap="sq">
            <a:noFill/>
            <a:prstDash val="solid"/>
            <a:miter lim="800000"/>
          </a:ln>
          <a:effectLst>
            <a:outerShdw blurRad="317500" dist="50800" dir="2400000" sx="101000" sy="101000" algn="tl" rotWithShape="0">
              <a:srgbClr val="000000">
                <a:alpha val="33000"/>
              </a:srgbClr>
            </a:outerShdw>
          </a:effectLst>
        </p:spPr>
      </p:pic>
      <p:pic>
        <p:nvPicPr>
          <p:cNvPr id="77" name="Picture 76">
            <a:extLst>
              <a:ext uri="{FF2B5EF4-FFF2-40B4-BE49-F238E27FC236}">
                <a16:creationId xmlns:a16="http://schemas.microsoft.com/office/drawing/2014/main" id="{D7019482-4B4B-4BC8-AB4C-B11F2CFA1D70}"/>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285771" y="1966007"/>
            <a:ext cx="611628" cy="1106845"/>
          </a:xfrm>
          <a:prstGeom prst="rect">
            <a:avLst/>
          </a:prstGeom>
          <a:ln w="38100" cap="sq">
            <a:noFill/>
            <a:prstDash val="solid"/>
            <a:miter lim="800000"/>
          </a:ln>
          <a:effectLst>
            <a:outerShdw blurRad="317500" dist="50800" dir="2400000" sx="101000" sy="101000" algn="tl" rotWithShape="0">
              <a:srgbClr val="000000">
                <a:alpha val="33000"/>
              </a:srgbClr>
            </a:outerShdw>
          </a:effectLst>
        </p:spPr>
      </p:pic>
      <p:pic>
        <p:nvPicPr>
          <p:cNvPr id="48" name="Picture 47">
            <a:extLst>
              <a:ext uri="{FF2B5EF4-FFF2-40B4-BE49-F238E27FC236}">
                <a16:creationId xmlns:a16="http://schemas.microsoft.com/office/drawing/2014/main" id="{F2D98C24-1677-4505-BEE7-D7A5EF7D03E4}"/>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305450" y="1694050"/>
            <a:ext cx="3151260" cy="1757010"/>
          </a:xfrm>
          <a:prstGeom prst="rect">
            <a:avLst/>
          </a:prstGeom>
        </p:spPr>
      </p:pic>
      <p:pic>
        <p:nvPicPr>
          <p:cNvPr id="101" name="Picture 100">
            <a:extLst>
              <a:ext uri="{FF2B5EF4-FFF2-40B4-BE49-F238E27FC236}">
                <a16:creationId xmlns:a16="http://schemas.microsoft.com/office/drawing/2014/main" id="{CC9433D3-184B-438B-961E-1F9C0A25BA1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0728" y="15924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66" name="Picture 1" descr="image001">
            <a:extLst>
              <a:ext uri="{FF2B5EF4-FFF2-40B4-BE49-F238E27FC236}">
                <a16:creationId xmlns:a16="http://schemas.microsoft.com/office/drawing/2014/main" id="{F82E3DF4-CE06-4658-8C97-35431DA45DAB}"/>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665549" y="1694340"/>
            <a:ext cx="3132725" cy="175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 descr="image001">
            <a:extLst>
              <a:ext uri="{FF2B5EF4-FFF2-40B4-BE49-F238E27FC236}">
                <a16:creationId xmlns:a16="http://schemas.microsoft.com/office/drawing/2014/main" id="{18340321-7480-477B-9001-6902C8EB67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0" t="849" r="696"/>
          <a:stretch/>
        </p:blipFill>
        <p:spPr bwMode="auto">
          <a:xfrm>
            <a:off x="3133780" y="2001118"/>
            <a:ext cx="1032041" cy="1326707"/>
          </a:xfrm>
          <a:prstGeom prst="roundRect">
            <a:avLst>
              <a:gd name="adj" fmla="val 6821"/>
            </a:avLst>
          </a:prstGeom>
          <a:noFill/>
          <a:ln>
            <a:noFill/>
          </a:ln>
          <a:effectLst>
            <a:outerShdw blurRad="317500" dist="50800" dir="2400000" sx="101000" sy="101000" algn="ctr" rotWithShape="0">
              <a:srgbClr val="000000">
                <a:alpha val="3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 name="Group 67">
            <a:extLst>
              <a:ext uri="{FF2B5EF4-FFF2-40B4-BE49-F238E27FC236}">
                <a16:creationId xmlns:a16="http://schemas.microsoft.com/office/drawing/2014/main" id="{2D854624-FA2C-4228-BC4A-F4DE7D5BD2FD}"/>
              </a:ext>
            </a:extLst>
          </p:cNvPr>
          <p:cNvGrpSpPr/>
          <p:nvPr/>
        </p:nvGrpSpPr>
        <p:grpSpPr>
          <a:xfrm>
            <a:off x="2338977" y="2664280"/>
            <a:ext cx="576863" cy="1109494"/>
            <a:chOff x="12856290" y="2658272"/>
            <a:chExt cx="1378746" cy="2545016"/>
          </a:xfrm>
        </p:grpSpPr>
        <p:pic>
          <p:nvPicPr>
            <p:cNvPr id="69" name="Picture 68">
              <a:extLst>
                <a:ext uri="{FF2B5EF4-FFF2-40B4-BE49-F238E27FC236}">
                  <a16:creationId xmlns:a16="http://schemas.microsoft.com/office/drawing/2014/main" id="{0F4B563B-BF0B-4A27-9EB2-F2FDADA5DB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2856290" y="2658272"/>
              <a:ext cx="1378746" cy="2545016"/>
            </a:xfrm>
            <a:prstGeom prst="rect">
              <a:avLst/>
            </a:prstGeom>
            <a:effectLst>
              <a:outerShdw blurRad="317500" dist="50800" dir="2400000" sx="101000" sy="101000" algn="ctr" rotWithShape="0">
                <a:srgbClr val="000000">
                  <a:alpha val="33000"/>
                </a:srgbClr>
              </a:outerShdw>
            </a:effectLst>
          </p:spPr>
        </p:pic>
        <p:pic>
          <p:nvPicPr>
            <p:cNvPr id="70" name="Picture 3" descr="image003">
              <a:extLst>
                <a:ext uri="{FF2B5EF4-FFF2-40B4-BE49-F238E27FC236}">
                  <a16:creationId xmlns:a16="http://schemas.microsoft.com/office/drawing/2014/main" id="{0BEA7E15-11A0-4418-9227-2E434C7C6CD9}"/>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142" b="7878"/>
            <a:stretch/>
          </p:blipFill>
          <p:spPr bwMode="auto">
            <a:xfrm>
              <a:off x="12978057" y="3018257"/>
              <a:ext cx="1140892" cy="180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1">
            <a:extLst>
              <a:ext uri="{FF2B5EF4-FFF2-40B4-BE49-F238E27FC236}">
                <a16:creationId xmlns:a16="http://schemas.microsoft.com/office/drawing/2014/main" id="{CA92C378-D064-4222-8ECE-78942DFD5FB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06256" y="15924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 name="Picture 2" descr="A screenshot of a cell phone&#10;&#10;Description automatically generated">
            <a:extLst>
              <a:ext uri="{FF2B5EF4-FFF2-40B4-BE49-F238E27FC236}">
                <a16:creationId xmlns:a16="http://schemas.microsoft.com/office/drawing/2014/main" id="{F7BF243E-214A-408E-A493-FEB4E196E5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0422" y="4659912"/>
            <a:ext cx="3477110" cy="724001"/>
          </a:xfrm>
          <a:prstGeom prst="rect">
            <a:avLst/>
          </a:prstGeom>
        </p:spPr>
      </p:pic>
    </p:spTree>
    <p:extLst>
      <p:ext uri="{BB962C8B-B14F-4D97-AF65-F5344CB8AC3E}">
        <p14:creationId xmlns:p14="http://schemas.microsoft.com/office/powerpoint/2010/main" val="3251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0" y="-9775"/>
            <a:ext cx="12192000" cy="1075901"/>
          </a:xfrm>
        </p:spPr>
        <p:txBody>
          <a:bodyPr>
            <a:normAutofit fontScale="90000"/>
          </a:bodyPr>
          <a:lstStyle/>
          <a:p>
            <a:r>
              <a:rPr lang="en-US" dirty="0"/>
              <a:t>Low-code backend with the Common Data Service</a:t>
            </a:r>
          </a:p>
        </p:txBody>
      </p:sp>
      <p:sp>
        <p:nvSpPr>
          <p:cNvPr id="27" name="Text Placeholder 6">
            <a:extLst>
              <a:ext uri="{FF2B5EF4-FFF2-40B4-BE49-F238E27FC236}">
                <a16:creationId xmlns:a16="http://schemas.microsoft.com/office/drawing/2014/main" id="{6D07ADD8-0065-4471-9B70-8648D522EF4F}"/>
              </a:ext>
            </a:extLst>
          </p:cNvPr>
          <p:cNvSpPr txBox="1">
            <a:spLocks/>
          </p:cNvSpPr>
          <p:nvPr/>
        </p:nvSpPr>
        <p:spPr>
          <a:xfrm>
            <a:off x="1427122" y="1385082"/>
            <a:ext cx="4668878" cy="4279608"/>
          </a:xfrm>
          <a:prstGeom prst="rect">
            <a:avLst/>
          </a:prstGeom>
        </p:spPr>
        <p:txBody>
          <a:bodyPr vert="horz" wrap="square" lIns="0" tIns="0" rIns="0" bIns="0" rtlCol="0">
            <a:noAutofit/>
          </a:bodyPr>
          <a:lstStyle>
            <a:lvl1pPr marR="0" indent="0" fontAlgn="auto">
              <a:lnSpc>
                <a:spcPct val="100000"/>
              </a:lnSpc>
              <a:spcBef>
                <a:spcPts val="0"/>
              </a:spcBef>
              <a:spcAft>
                <a:spcPts val="2941"/>
              </a:spcAft>
              <a:buClrTx/>
              <a:buSzPct val="90000"/>
              <a:buFont typeface="Wingdings" panose="05000000000000000000" pitchFamily="2" charset="2"/>
              <a:buNone/>
              <a:tabLst/>
              <a:defRPr sz="1568" b="0" i="0" spc="0" baseline="0">
                <a:solidFill>
                  <a:srgbClr val="000000"/>
                </a:solidFill>
                <a:latin typeface="Segoe UI Light" panose="020B0502040204020203" pitchFamily="34" charset="0"/>
                <a:cs typeface="Segoe UI Light" panose="020B0502040204020203" pitchFamily="34" charset="0"/>
              </a:defRPr>
            </a:lvl1pPr>
            <a:lvl2pPr marL="224097" marR="0" indent="0" fontAlgn="auto">
              <a:lnSpc>
                <a:spcPct val="90000"/>
              </a:lnSpc>
              <a:spcBef>
                <a:spcPct val="20000"/>
              </a:spcBef>
              <a:spcAft>
                <a:spcPts val="0"/>
              </a:spcAft>
              <a:buClrTx/>
              <a:buSzPct val="90000"/>
              <a:buFont typeface="Wingdings" panose="05000000000000000000" pitchFamily="2" charset="2"/>
              <a:buNone/>
              <a:tabLst/>
              <a:defRPr sz="2000" spc="0" baseline="0">
                <a:gradFill>
                  <a:gsLst>
                    <a:gs pos="83000">
                      <a:schemeClr val="tx1"/>
                    </a:gs>
                    <a:gs pos="100000">
                      <a:schemeClr val="tx1"/>
                    </a:gs>
                  </a:gsLst>
                  <a:lin ang="5400000" scaled="1"/>
                </a:gradFill>
              </a:defRPr>
            </a:lvl2pPr>
            <a:lvl3pPr marL="448193"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83000">
                      <a:schemeClr val="tx1"/>
                    </a:gs>
                    <a:gs pos="100000">
                      <a:schemeClr val="tx1"/>
                    </a:gs>
                  </a:gsLst>
                  <a:lin ang="5400000" scaled="1"/>
                </a:gradFill>
              </a:defRPr>
            </a:lvl3pPr>
            <a:lvl4pPr marL="67229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83000">
                      <a:schemeClr val="tx1"/>
                    </a:gs>
                    <a:gs pos="100000">
                      <a:schemeClr val="tx1"/>
                    </a:gs>
                  </a:gsLst>
                  <a:lin ang="5400000" scaled="1"/>
                </a:gradFill>
              </a:defRPr>
            </a:lvl4pPr>
            <a:lvl5pPr marL="896386"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83000">
                      <a:schemeClr val="tx1"/>
                    </a:gs>
                    <a:gs pos="100000">
                      <a:schemeClr val="tx1"/>
                    </a:gs>
                  </a:gsLst>
                  <a:lin ang="5400000" scaled="1"/>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latin typeface="Segoe UI" panose="020B0502040204020203" pitchFamily="34" charset="0"/>
                <a:cs typeface="Segoe UI" panose="020B0502040204020203" pitchFamily="34" charset="0"/>
              </a:rPr>
              <a:t>Jumpstart apps using an extensible data model</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with business logic, security and integration built in.</a:t>
            </a:r>
          </a:p>
          <a:p>
            <a:r>
              <a:rPr lang="en-US" sz="1600">
                <a:latin typeface="Segoe UI" panose="020B0502040204020203" pitchFamily="34" charset="0"/>
                <a:cs typeface="Segoe UI" panose="020B0502040204020203" pitchFamily="34" charset="0"/>
              </a:rPr>
              <a:t>Enable AI through built-in cognitive services</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powered by AI Builder and Azure.</a:t>
            </a:r>
          </a:p>
          <a:p>
            <a:r>
              <a:rPr lang="en-US" sz="1600">
                <a:latin typeface="Segoe UI" panose="020B0502040204020203" pitchFamily="34" charset="0"/>
                <a:cs typeface="Segoe UI" panose="020B0502040204020203" pitchFamily="34" charset="0"/>
              </a:rPr>
              <a:t>Extend data and processes to external and anonymous users with Power Apps portals.</a:t>
            </a:r>
          </a:p>
          <a:p>
            <a:r>
              <a:rPr lang="en-US" sz="1600">
                <a:latin typeface="Segoe UI" panose="020B0502040204020203" pitchFamily="34" charset="0"/>
                <a:cs typeface="Segoe UI" panose="020B0502040204020203" pitchFamily="34" charset="0"/>
              </a:rPr>
              <a:t>Support all your data: relational data, file and</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blob storage, logs and search indexing.</a:t>
            </a:r>
          </a:p>
          <a:p>
            <a:r>
              <a:rPr lang="en-US" sz="1600">
                <a:latin typeface="Segoe UI" panose="020B0502040204020203" pitchFamily="34" charset="0"/>
                <a:cs typeface="Segoe UI" panose="020B0502040204020203" pitchFamily="34" charset="0"/>
              </a:rPr>
              <a:t>Effortless Dynamics 365, Office 365</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and Azure integration as well as powerful</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integration capabilities.</a:t>
            </a:r>
          </a:p>
        </p:txBody>
      </p:sp>
      <p:sp>
        <p:nvSpPr>
          <p:cNvPr id="29" name="ChatBot_F08B" title="Icon of a robotic chat bubble with a smiley face">
            <a:extLst>
              <a:ext uri="{FF2B5EF4-FFF2-40B4-BE49-F238E27FC236}">
                <a16:creationId xmlns:a16="http://schemas.microsoft.com/office/drawing/2014/main" id="{7AE1499C-99DA-400A-A0CA-5CDE40D0D309}"/>
              </a:ext>
            </a:extLst>
          </p:cNvPr>
          <p:cNvSpPr>
            <a:spLocks noChangeAspect="1" noEditPoints="1"/>
          </p:cNvSpPr>
          <p:nvPr/>
        </p:nvSpPr>
        <p:spPr bwMode="auto">
          <a:xfrm>
            <a:off x="616509" y="2231270"/>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49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gradFill>
            </a:endParaRPr>
          </a:p>
        </p:txBody>
      </p:sp>
      <p:sp>
        <p:nvSpPr>
          <p:cNvPr id="30" name="hand_2" title="Icon of a hand held out">
            <a:extLst>
              <a:ext uri="{FF2B5EF4-FFF2-40B4-BE49-F238E27FC236}">
                <a16:creationId xmlns:a16="http://schemas.microsoft.com/office/drawing/2014/main" id="{333247CF-30CB-4489-B386-6A6883FBF877}"/>
              </a:ext>
            </a:extLst>
          </p:cNvPr>
          <p:cNvSpPr>
            <a:spLocks noChangeAspect="1"/>
          </p:cNvSpPr>
          <p:nvPr/>
        </p:nvSpPr>
        <p:spPr bwMode="auto">
          <a:xfrm>
            <a:off x="602545" y="3988318"/>
            <a:ext cx="455140" cy="226551"/>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49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gradFill>
            </a:endParaRPr>
          </a:p>
        </p:txBody>
      </p:sp>
      <p:sp>
        <p:nvSpPr>
          <p:cNvPr id="31" name="monitor" title="Icon of a monitor">
            <a:extLst>
              <a:ext uri="{FF2B5EF4-FFF2-40B4-BE49-F238E27FC236}">
                <a16:creationId xmlns:a16="http://schemas.microsoft.com/office/drawing/2014/main" id="{E6739607-FD79-4480-9436-0552DCC5CD88}"/>
              </a:ext>
            </a:extLst>
          </p:cNvPr>
          <p:cNvSpPr>
            <a:spLocks noChangeAspect="1" noEditPoints="1"/>
          </p:cNvSpPr>
          <p:nvPr/>
        </p:nvSpPr>
        <p:spPr bwMode="auto">
          <a:xfrm>
            <a:off x="556135" y="3146269"/>
            <a:ext cx="467769" cy="3584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49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gradFill>
                <a:gsLst>
                  <a:gs pos="0">
                    <a:srgbClr val="505050"/>
                  </a:gs>
                  <a:gs pos="100000">
                    <a:srgbClr val="505050"/>
                  </a:gs>
                </a:gsLst>
              </a:gradFill>
            </a:endParaRPr>
          </a:p>
        </p:txBody>
      </p:sp>
      <p:sp>
        <p:nvSpPr>
          <p:cNvPr id="32" name="Freeform 47" title="Icon of a gear with a wrench">
            <a:extLst>
              <a:ext uri="{FF2B5EF4-FFF2-40B4-BE49-F238E27FC236}">
                <a16:creationId xmlns:a16="http://schemas.microsoft.com/office/drawing/2014/main" id="{90F792D6-DD7B-4842-BFFA-9378E34F4FB3}"/>
              </a:ext>
            </a:extLst>
          </p:cNvPr>
          <p:cNvSpPr>
            <a:spLocks noChangeAspect="1" noEditPoints="1"/>
          </p:cNvSpPr>
          <p:nvPr/>
        </p:nvSpPr>
        <p:spPr bwMode="auto">
          <a:xfrm>
            <a:off x="692218" y="3169644"/>
            <a:ext cx="232067" cy="213677"/>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49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gradFill>
                <a:gsLst>
                  <a:gs pos="0">
                    <a:srgbClr val="505050"/>
                  </a:gs>
                  <a:gs pos="100000">
                    <a:srgbClr val="505050"/>
                  </a:gs>
                </a:gsLst>
              </a:gradFill>
            </a:endParaRPr>
          </a:p>
        </p:txBody>
      </p:sp>
      <p:sp>
        <p:nvSpPr>
          <p:cNvPr id="33" name="Shield_EA18" title="Icon of a shield">
            <a:extLst>
              <a:ext uri="{FF2B5EF4-FFF2-40B4-BE49-F238E27FC236}">
                <a16:creationId xmlns:a16="http://schemas.microsoft.com/office/drawing/2014/main" id="{7F86CABB-F095-416D-81A7-72433D7C41F4}"/>
              </a:ext>
            </a:extLst>
          </p:cNvPr>
          <p:cNvSpPr>
            <a:spLocks noChangeAspect="1"/>
          </p:cNvSpPr>
          <p:nvPr/>
        </p:nvSpPr>
        <p:spPr bwMode="auto">
          <a:xfrm>
            <a:off x="601077" y="1452957"/>
            <a:ext cx="332774" cy="35429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49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gradFill>
                <a:gsLst>
                  <a:gs pos="0">
                    <a:srgbClr val="505050"/>
                  </a:gs>
                  <a:gs pos="100000">
                    <a:srgbClr val="505050"/>
                  </a:gs>
                </a:gsLst>
              </a:gradFill>
            </a:endParaRPr>
          </a:p>
        </p:txBody>
      </p:sp>
      <p:sp>
        <p:nvSpPr>
          <p:cNvPr id="34" name="Data &amp; AI" title="Icon of several circles connected to eachother by lines">
            <a:extLst>
              <a:ext uri="{FF2B5EF4-FFF2-40B4-BE49-F238E27FC236}">
                <a16:creationId xmlns:a16="http://schemas.microsoft.com/office/drawing/2014/main" id="{05FFF257-1B46-4B7B-A577-4E311096272A}"/>
              </a:ext>
            </a:extLst>
          </p:cNvPr>
          <p:cNvSpPr>
            <a:spLocks noChangeAspect="1" noEditPoints="1"/>
          </p:cNvSpPr>
          <p:nvPr/>
        </p:nvSpPr>
        <p:spPr bwMode="auto">
          <a:xfrm>
            <a:off x="563150" y="4834030"/>
            <a:ext cx="490203" cy="39197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49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1667" kern="0">
              <a:gradFill>
                <a:gsLst>
                  <a:gs pos="0">
                    <a:srgbClr val="505050"/>
                  </a:gs>
                  <a:gs pos="100000">
                    <a:srgbClr val="505050"/>
                  </a:gs>
                </a:gsLst>
              </a:gradFill>
            </a:endParaRPr>
          </a:p>
        </p:txBody>
      </p:sp>
      <p:grpSp>
        <p:nvGrpSpPr>
          <p:cNvPr id="35" name="Group 34">
            <a:extLst>
              <a:ext uri="{FF2B5EF4-FFF2-40B4-BE49-F238E27FC236}">
                <a16:creationId xmlns:a16="http://schemas.microsoft.com/office/drawing/2014/main" id="{22D96E90-B3F0-4221-84F9-426D7B043161}"/>
              </a:ext>
            </a:extLst>
          </p:cNvPr>
          <p:cNvGrpSpPr/>
          <p:nvPr/>
        </p:nvGrpSpPr>
        <p:grpSpPr>
          <a:xfrm>
            <a:off x="5645485" y="959993"/>
            <a:ext cx="7682849" cy="4938014"/>
            <a:chOff x="7405756" y="1487039"/>
            <a:chExt cx="7836906" cy="5037031"/>
          </a:xfrm>
        </p:grpSpPr>
        <p:grpSp>
          <p:nvGrpSpPr>
            <p:cNvPr id="36" name="Group 35">
              <a:extLst>
                <a:ext uri="{FF2B5EF4-FFF2-40B4-BE49-F238E27FC236}">
                  <a16:creationId xmlns:a16="http://schemas.microsoft.com/office/drawing/2014/main" id="{970709BF-24B7-4C95-A984-B63E98CAAB1D}"/>
                </a:ext>
              </a:extLst>
            </p:cNvPr>
            <p:cNvGrpSpPr/>
            <p:nvPr/>
          </p:nvGrpSpPr>
          <p:grpSpPr>
            <a:xfrm>
              <a:off x="8438699" y="2188824"/>
              <a:ext cx="5808188" cy="3570350"/>
              <a:chOff x="7672385" y="2113857"/>
              <a:chExt cx="3975101" cy="2443533"/>
            </a:xfrm>
          </p:grpSpPr>
          <p:pic>
            <p:nvPicPr>
              <p:cNvPr id="38" name="Picture 37">
                <a:extLst>
                  <a:ext uri="{FF2B5EF4-FFF2-40B4-BE49-F238E27FC236}">
                    <a16:creationId xmlns:a16="http://schemas.microsoft.com/office/drawing/2014/main" id="{4EC270BE-5EB2-4F26-93A9-14CD3FF13149}"/>
                  </a:ext>
                </a:extLst>
              </p:cNvPr>
              <p:cNvPicPr>
                <a:picLocks noChangeAspect="1"/>
              </p:cNvPicPr>
              <p:nvPr/>
            </p:nvPicPr>
            <p:blipFill rotWithShape="1">
              <a:blip r:embed="rId3"/>
              <a:srcRect l="176"/>
              <a:stretch/>
            </p:blipFill>
            <p:spPr>
              <a:xfrm>
                <a:off x="7672385" y="2113857"/>
                <a:ext cx="3975101" cy="2379958"/>
              </a:xfrm>
              <a:prstGeom prst="rect">
                <a:avLst/>
              </a:prstGeom>
            </p:spPr>
          </p:pic>
          <p:pic>
            <p:nvPicPr>
              <p:cNvPr id="39" name="Picture 38">
                <a:extLst>
                  <a:ext uri="{FF2B5EF4-FFF2-40B4-BE49-F238E27FC236}">
                    <a16:creationId xmlns:a16="http://schemas.microsoft.com/office/drawing/2014/main" id="{1C039931-A17E-4B66-B6E0-457AB94FC873}"/>
                  </a:ext>
                </a:extLst>
              </p:cNvPr>
              <p:cNvPicPr>
                <a:picLocks noChangeAspect="1"/>
              </p:cNvPicPr>
              <p:nvPr/>
            </p:nvPicPr>
            <p:blipFill>
              <a:blip r:embed="rId4"/>
              <a:stretch>
                <a:fillRect/>
              </a:stretch>
            </p:blipFill>
            <p:spPr>
              <a:xfrm>
                <a:off x="8567922" y="2741936"/>
                <a:ext cx="3040963" cy="1815454"/>
              </a:xfrm>
              <a:prstGeom prst="rect">
                <a:avLst/>
              </a:prstGeom>
            </p:spPr>
          </p:pic>
        </p:grpSp>
        <p:pic>
          <p:nvPicPr>
            <p:cNvPr id="37" name="Picture 36" descr="https://pbiwebprod.blob.core.windows.net/webassets/images/Homepage_metal_large_2.png">
              <a:extLst>
                <a:ext uri="{FF2B5EF4-FFF2-40B4-BE49-F238E27FC236}">
                  <a16:creationId xmlns:a16="http://schemas.microsoft.com/office/drawing/2014/main" id="{4A9486A3-D6A1-41BD-9EFF-7CFEF60B26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05756"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 name="Picture 2" descr="A screenshot of a cell phone&#10;&#10;Description automatically generated">
            <a:extLst>
              <a:ext uri="{FF2B5EF4-FFF2-40B4-BE49-F238E27FC236}">
                <a16:creationId xmlns:a16="http://schemas.microsoft.com/office/drawing/2014/main" id="{291F32D5-BF22-4D54-9B9E-B3BAB90796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7073" y="605565"/>
            <a:ext cx="3296110" cy="695422"/>
          </a:xfrm>
          <a:prstGeom prst="rect">
            <a:avLst/>
          </a:prstGeom>
        </p:spPr>
      </p:pic>
    </p:spTree>
    <p:extLst>
      <p:ext uri="{BB962C8B-B14F-4D97-AF65-F5344CB8AC3E}">
        <p14:creationId xmlns:p14="http://schemas.microsoft.com/office/powerpoint/2010/main" val="124761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normAutofit fontScale="90000"/>
          </a:bodyPr>
          <a:lstStyle/>
          <a:p>
            <a:r>
              <a:rPr lang="en-US"/>
              <a:t>Common Data Service:</a:t>
            </a:r>
            <a:br>
              <a:rPr lang="en-US"/>
            </a:br>
            <a:r>
              <a:rPr lang="en-US"/>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algn="ctr"/>
            <a:r>
              <a:rPr lang="en-US" sz="1050">
                <a:gradFill>
                  <a:gsLst>
                    <a:gs pos="2917">
                      <a:schemeClr val="tx1"/>
                    </a:gs>
                    <a:gs pos="30000">
                      <a:schemeClr val="tx1"/>
                    </a:gs>
                  </a:gsLst>
                  <a:lin ang="5400000" scaled="0"/>
                </a:gradFill>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algn="ctr"/>
            <a:r>
              <a:rPr lang="en-US" sz="1050">
                <a:gradFill>
                  <a:gsLst>
                    <a:gs pos="2917">
                      <a:schemeClr val="tx1"/>
                    </a:gs>
                    <a:gs pos="30000">
                      <a:schemeClr val="tx1"/>
                    </a:gs>
                  </a:gsLst>
                  <a:lin ang="5400000" scaled="0"/>
                </a:gradFill>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Jobs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a:t>
            </a:r>
            <a:r>
              <a:rPr lang="en-US" sz="1000">
                <a:solidFill>
                  <a:srgbClr val="000000"/>
                </a:solidFill>
                <a:latin typeface="Segoe UI"/>
                <a:cs typeface="Segoe UI" pitchFamily="34" charset="0"/>
              </a:rPr>
              <a:t>fields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R</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C</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a:t>
            </a:r>
            <a:r>
              <a:rPr lang="en-US" sz="1000">
                <a:solidFill>
                  <a:srgbClr val="000000"/>
                </a:solidFill>
                <a:latin typeface="Segoe UI"/>
                <a:cs typeface="Segoe UI" pitchFamily="34" charset="0"/>
              </a:rPr>
              <a:t>d</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M</a:t>
            </a: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Model</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databases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err="1">
                <a:solidFill>
                  <a:srgbClr val="000000"/>
                </a:solidFill>
                <a:latin typeface="Segoe UI"/>
                <a:cs typeface="Segoe UI" pitchFamily="34" charset="0"/>
              </a:rPr>
              <a:t>Eventing</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Webhooks</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lang="en-US" sz="1000">
                <a:solidFill>
                  <a:srgbClr val="000000"/>
                </a:solidFill>
                <a:latin typeface="Segoe UI"/>
                <a:cs typeface="Segoe UI" pitchFamily="34" charset="0"/>
              </a:rPr>
              <a:t>Data export</a:t>
            </a: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Security</a:t>
            </a:r>
          </a:p>
        </p:txBody>
      </p:sp>
    </p:spTree>
    <p:extLst>
      <p:ext uri="{BB962C8B-B14F-4D97-AF65-F5344CB8AC3E}">
        <p14:creationId xmlns:p14="http://schemas.microsoft.com/office/powerpoint/2010/main" val="633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3F381-1B4C-453E-A3C5-74381860176D}"/>
              </a:ext>
            </a:extLst>
          </p:cNvPr>
          <p:cNvSpPr>
            <a:spLocks noGrp="1"/>
          </p:cNvSpPr>
          <p:nvPr>
            <p:ph type="title"/>
          </p:nvPr>
        </p:nvSpPr>
        <p:spPr>
          <a:xfrm>
            <a:off x="0" y="-3645"/>
            <a:ext cx="10515600" cy="1030042"/>
          </a:xfrm>
        </p:spPr>
        <p:txBody>
          <a:bodyPr>
            <a:normAutofit fontScale="90000"/>
          </a:bodyPr>
          <a:lstStyle/>
          <a:p>
            <a:r>
              <a:rPr lang="en-US" dirty="0"/>
              <a:t>Power Apps – new capability highlights</a:t>
            </a:r>
          </a:p>
        </p:txBody>
      </p:sp>
      <p:pic>
        <p:nvPicPr>
          <p:cNvPr id="82" name="Picture 81">
            <a:extLst>
              <a:ext uri="{FF2B5EF4-FFF2-40B4-BE49-F238E27FC236}">
                <a16:creationId xmlns:a16="http://schemas.microsoft.com/office/drawing/2014/main" id="{A2668231-484B-4271-A538-C8030BFD106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7221"/>
          <a:stretch/>
        </p:blipFill>
        <p:spPr>
          <a:xfrm>
            <a:off x="685989" y="3484447"/>
            <a:ext cx="3129994" cy="1715137"/>
          </a:xfrm>
          <a:prstGeom prst="rect">
            <a:avLst/>
          </a:prstGeom>
        </p:spPr>
      </p:pic>
      <p:sp>
        <p:nvSpPr>
          <p:cNvPr id="66" name="TextBox 65">
            <a:extLst>
              <a:ext uri="{FF2B5EF4-FFF2-40B4-BE49-F238E27FC236}">
                <a16:creationId xmlns:a16="http://schemas.microsoft.com/office/drawing/2014/main" id="{5F5EA518-47E6-459E-B088-C52FA138423D}"/>
              </a:ext>
            </a:extLst>
          </p:cNvPr>
          <p:cNvSpPr txBox="1"/>
          <p:nvPr/>
        </p:nvSpPr>
        <p:spPr>
          <a:xfrm>
            <a:off x="838229" y="2916017"/>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Power Apps Monitor</a:t>
            </a:r>
          </a:p>
        </p:txBody>
      </p:sp>
      <p:sp>
        <p:nvSpPr>
          <p:cNvPr id="67" name="TextBox 66">
            <a:extLst>
              <a:ext uri="{FF2B5EF4-FFF2-40B4-BE49-F238E27FC236}">
                <a16:creationId xmlns:a16="http://schemas.microsoft.com/office/drawing/2014/main" id="{C2BE3E18-0332-4BF6-8424-4825B4606F50}"/>
              </a:ext>
            </a:extLst>
          </p:cNvPr>
          <p:cNvSpPr txBox="1"/>
          <p:nvPr/>
        </p:nvSpPr>
        <p:spPr>
          <a:xfrm>
            <a:off x="4660993" y="2916017"/>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Power Apps Test Framework</a:t>
            </a:r>
          </a:p>
        </p:txBody>
      </p:sp>
      <p:sp>
        <p:nvSpPr>
          <p:cNvPr id="70" name="TextBox 69">
            <a:extLst>
              <a:ext uri="{FF2B5EF4-FFF2-40B4-BE49-F238E27FC236}">
                <a16:creationId xmlns:a16="http://schemas.microsoft.com/office/drawing/2014/main" id="{12967FCE-74EF-4E5A-9C22-036F5A598A4A}"/>
              </a:ext>
            </a:extLst>
          </p:cNvPr>
          <p:cNvSpPr txBox="1"/>
          <p:nvPr/>
        </p:nvSpPr>
        <p:spPr>
          <a:xfrm>
            <a:off x="838229" y="5418189"/>
            <a:ext cx="2834640" cy="43088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Streamlined model-driven </a:t>
            </a:r>
            <a:b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app experiences</a:t>
            </a:r>
          </a:p>
        </p:txBody>
      </p:sp>
      <p:pic>
        <p:nvPicPr>
          <p:cNvPr id="76" name="Picture 75">
            <a:extLst>
              <a:ext uri="{FF2B5EF4-FFF2-40B4-BE49-F238E27FC236}">
                <a16:creationId xmlns:a16="http://schemas.microsoft.com/office/drawing/2014/main" id="{E3B90838-39FE-456A-8F0A-0B0D009893E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82500" y="3396013"/>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
        <p:nvSpPr>
          <p:cNvPr id="27" name="TextBox 26">
            <a:extLst>
              <a:ext uri="{FF2B5EF4-FFF2-40B4-BE49-F238E27FC236}">
                <a16:creationId xmlns:a16="http://schemas.microsoft.com/office/drawing/2014/main" id="{904A51B3-984D-4599-8183-5A037D93DB5D}"/>
              </a:ext>
            </a:extLst>
          </p:cNvPr>
          <p:cNvSpPr txBox="1"/>
          <p:nvPr/>
        </p:nvSpPr>
        <p:spPr>
          <a:xfrm>
            <a:off x="4315021" y="5497150"/>
            <a:ext cx="3527777"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Improved Canvas connectivity </a:t>
            </a:r>
            <a:b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with Views</a:t>
            </a:r>
          </a:p>
        </p:txBody>
      </p:sp>
      <p:pic>
        <p:nvPicPr>
          <p:cNvPr id="28" name="Picture 27">
            <a:extLst>
              <a:ext uri="{FF2B5EF4-FFF2-40B4-BE49-F238E27FC236}">
                <a16:creationId xmlns:a16="http://schemas.microsoft.com/office/drawing/2014/main" id="{D2ED6CCF-9EA5-49CC-91F3-6050E9785C5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518940" y="3481632"/>
            <a:ext cx="3158004" cy="1791910"/>
          </a:xfrm>
          <a:prstGeom prst="rect">
            <a:avLst/>
          </a:prstGeom>
        </p:spPr>
      </p:pic>
      <p:pic>
        <p:nvPicPr>
          <p:cNvPr id="29" name="Picture 28">
            <a:extLst>
              <a:ext uri="{FF2B5EF4-FFF2-40B4-BE49-F238E27FC236}">
                <a16:creationId xmlns:a16="http://schemas.microsoft.com/office/drawing/2014/main" id="{AF08214B-D56D-4968-8E95-46C80229336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13839" y="3384364"/>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
        <p:nvSpPr>
          <p:cNvPr id="33" name="TextBox 32">
            <a:extLst>
              <a:ext uri="{FF2B5EF4-FFF2-40B4-BE49-F238E27FC236}">
                <a16:creationId xmlns:a16="http://schemas.microsoft.com/office/drawing/2014/main" id="{FC872F5F-D3A9-4D10-8FBF-7051760B9809}"/>
              </a:ext>
            </a:extLst>
          </p:cNvPr>
          <p:cNvSpPr txBox="1"/>
          <p:nvPr/>
        </p:nvSpPr>
        <p:spPr>
          <a:xfrm>
            <a:off x="8294131" y="2915350"/>
            <a:ext cx="3281683" cy="246888"/>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Export existing apps to Microsoft Teams</a:t>
            </a:r>
          </a:p>
        </p:txBody>
      </p:sp>
      <p:sp>
        <p:nvSpPr>
          <p:cNvPr id="36" name="TextBox 35">
            <a:extLst>
              <a:ext uri="{FF2B5EF4-FFF2-40B4-BE49-F238E27FC236}">
                <a16:creationId xmlns:a16="http://schemas.microsoft.com/office/drawing/2014/main" id="{CCAE634E-49A4-4F59-87EF-AB6D614FC712}"/>
              </a:ext>
            </a:extLst>
          </p:cNvPr>
          <p:cNvSpPr txBox="1"/>
          <p:nvPr/>
        </p:nvSpPr>
        <p:spPr>
          <a:xfrm>
            <a:off x="8483757" y="5375762"/>
            <a:ext cx="2834640" cy="492443"/>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Native support for images and files across app types</a:t>
            </a:r>
          </a:p>
        </p:txBody>
      </p:sp>
      <p:pic>
        <p:nvPicPr>
          <p:cNvPr id="37" name="Picture 36">
            <a:extLst>
              <a:ext uri="{FF2B5EF4-FFF2-40B4-BE49-F238E27FC236}">
                <a16:creationId xmlns:a16="http://schemas.microsoft.com/office/drawing/2014/main" id="{623136B5-9E35-4865-9F6D-96B0705BD2C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228028" y="3384364"/>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8" name="Picture 37">
            <a:extLst>
              <a:ext uri="{FF2B5EF4-FFF2-40B4-BE49-F238E27FC236}">
                <a16:creationId xmlns:a16="http://schemas.microsoft.com/office/drawing/2014/main" id="{C26BBC91-7966-4338-B1C4-1EC0A99213A9}"/>
              </a:ext>
            </a:extLst>
          </p:cNvPr>
          <p:cNvPicPr>
            <a:picLocks noChangeAspect="1"/>
          </p:cNvPicPr>
          <p:nvPr/>
        </p:nvPicPr>
        <p:blipFill rotWithShape="1">
          <a:blip r:embed="rId6">
            <a:extLst>
              <a:ext uri="{28A0092B-C50C-407E-A947-70E740481C1C}">
                <a14:useLocalDpi xmlns:a14="http://schemas.microsoft.com/office/drawing/2010/main" val="0"/>
              </a:ext>
            </a:extLst>
          </a:blip>
          <a:srcRect t="4857" b="1"/>
          <a:stretch/>
        </p:blipFill>
        <p:spPr>
          <a:xfrm>
            <a:off x="10326835" y="3535254"/>
            <a:ext cx="1099225" cy="1669710"/>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483B780D-CFE9-43BF-8EB1-0B6D61AF56C7}"/>
              </a:ext>
            </a:extLst>
          </p:cNvPr>
          <p:cNvPicPr>
            <a:picLocks noChangeAspect="1"/>
          </p:cNvPicPr>
          <p:nvPr/>
        </p:nvPicPr>
        <p:blipFill rotWithShape="1">
          <a:blip r:embed="rId7">
            <a:extLst>
              <a:ext uri="{28A0092B-C50C-407E-A947-70E740481C1C}">
                <a14:useLocalDpi xmlns:a14="http://schemas.microsoft.com/office/drawing/2010/main" val="0"/>
              </a:ext>
            </a:extLst>
          </a:blip>
          <a:srcRect l="1373" t="2030" r="914"/>
          <a:stretch/>
        </p:blipFill>
        <p:spPr>
          <a:xfrm>
            <a:off x="8403589" y="3535256"/>
            <a:ext cx="1821644" cy="1609928"/>
          </a:xfrm>
          <a:prstGeom prst="rect">
            <a:avLst/>
          </a:prstGeom>
        </p:spPr>
      </p:pic>
      <p:pic>
        <p:nvPicPr>
          <p:cNvPr id="40" name="Picture 39">
            <a:extLst>
              <a:ext uri="{FF2B5EF4-FFF2-40B4-BE49-F238E27FC236}">
                <a16:creationId xmlns:a16="http://schemas.microsoft.com/office/drawing/2014/main" id="{DA901D14-C9FA-4631-9F79-5B8F69CB2589}"/>
              </a:ext>
            </a:extLst>
          </p:cNvPr>
          <p:cNvPicPr>
            <a:picLocks noChangeAspect="1"/>
          </p:cNvPicPr>
          <p:nvPr/>
        </p:nvPicPr>
        <p:blipFill>
          <a:blip r:embed="rId8"/>
          <a:stretch>
            <a:fillRect/>
          </a:stretch>
        </p:blipFill>
        <p:spPr>
          <a:xfrm>
            <a:off x="8322348" y="907457"/>
            <a:ext cx="3176722" cy="1742495"/>
          </a:xfrm>
          <a:prstGeom prst="rect">
            <a:avLst/>
          </a:prstGeom>
        </p:spPr>
      </p:pic>
      <p:pic>
        <p:nvPicPr>
          <p:cNvPr id="35" name="Picture 34">
            <a:extLst>
              <a:ext uri="{FF2B5EF4-FFF2-40B4-BE49-F238E27FC236}">
                <a16:creationId xmlns:a16="http://schemas.microsoft.com/office/drawing/2014/main" id="{393ADC4C-5C15-4960-BFC7-37AD08D81DE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229915" y="813673"/>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 name="Picture 2">
            <a:extLst>
              <a:ext uri="{FF2B5EF4-FFF2-40B4-BE49-F238E27FC236}">
                <a16:creationId xmlns:a16="http://schemas.microsoft.com/office/drawing/2014/main" id="{7B45BB29-D288-4843-9475-5E0F1335B1DE}"/>
              </a:ext>
            </a:extLst>
          </p:cNvPr>
          <p:cNvPicPr>
            <a:picLocks noChangeAspect="1"/>
          </p:cNvPicPr>
          <p:nvPr/>
        </p:nvPicPr>
        <p:blipFill>
          <a:blip r:embed="rId9"/>
          <a:stretch>
            <a:fillRect/>
          </a:stretch>
        </p:blipFill>
        <p:spPr>
          <a:xfrm>
            <a:off x="671368" y="907457"/>
            <a:ext cx="3158161" cy="1665252"/>
          </a:xfrm>
          <a:prstGeom prst="rect">
            <a:avLst/>
          </a:prstGeom>
        </p:spPr>
      </p:pic>
      <p:grpSp>
        <p:nvGrpSpPr>
          <p:cNvPr id="24" name="Group 23">
            <a:extLst>
              <a:ext uri="{FF2B5EF4-FFF2-40B4-BE49-F238E27FC236}">
                <a16:creationId xmlns:a16="http://schemas.microsoft.com/office/drawing/2014/main" id="{52D7455D-0264-4FEB-A161-71CDE74014C8}"/>
              </a:ext>
            </a:extLst>
          </p:cNvPr>
          <p:cNvGrpSpPr/>
          <p:nvPr/>
        </p:nvGrpSpPr>
        <p:grpSpPr>
          <a:xfrm>
            <a:off x="582500" y="803231"/>
            <a:ext cx="3346098" cy="1950707"/>
            <a:chOff x="615157" y="1347517"/>
            <a:chExt cx="3346098" cy="1950707"/>
          </a:xfrm>
        </p:grpSpPr>
        <p:sp>
          <p:nvSpPr>
            <p:cNvPr id="23" name="Rectangle 22">
              <a:extLst>
                <a:ext uri="{FF2B5EF4-FFF2-40B4-BE49-F238E27FC236}">
                  <a16:creationId xmlns:a16="http://schemas.microsoft.com/office/drawing/2014/main" id="{E0A1AC4B-E594-417B-BD28-2D368FB53CDA}"/>
                </a:ext>
              </a:extLst>
            </p:cNvPr>
            <p:cNvSpPr/>
            <p:nvPr/>
          </p:nvSpPr>
          <p:spPr bwMode="auto">
            <a:xfrm>
              <a:off x="718614" y="3116995"/>
              <a:ext cx="3148907" cy="11969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7" name="Picture 86">
              <a:extLst>
                <a:ext uri="{FF2B5EF4-FFF2-40B4-BE49-F238E27FC236}">
                  <a16:creationId xmlns:a16="http://schemas.microsoft.com/office/drawing/2014/main" id="{FFA668FB-305A-4682-BE60-BC3F34A2E17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5157" y="134751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pic>
        <p:nvPicPr>
          <p:cNvPr id="41" name="Picture 40">
            <a:extLst>
              <a:ext uri="{FF2B5EF4-FFF2-40B4-BE49-F238E27FC236}">
                <a16:creationId xmlns:a16="http://schemas.microsoft.com/office/drawing/2014/main" id="{252453BC-F21B-4D51-96AC-9E2F94E09B16}"/>
              </a:ext>
            </a:extLst>
          </p:cNvPr>
          <p:cNvPicPr>
            <a:picLocks noChangeAspect="1"/>
          </p:cNvPicPr>
          <p:nvPr/>
        </p:nvPicPr>
        <p:blipFill>
          <a:blip r:embed="rId10"/>
          <a:stretch>
            <a:fillRect/>
          </a:stretch>
        </p:blipFill>
        <p:spPr>
          <a:xfrm>
            <a:off x="4499040" y="876356"/>
            <a:ext cx="3143303" cy="1763622"/>
          </a:xfrm>
          <a:prstGeom prst="rect">
            <a:avLst/>
          </a:prstGeom>
        </p:spPr>
      </p:pic>
      <p:pic>
        <p:nvPicPr>
          <p:cNvPr id="64" name="Picture 63">
            <a:extLst>
              <a:ext uri="{FF2B5EF4-FFF2-40B4-BE49-F238E27FC236}">
                <a16:creationId xmlns:a16="http://schemas.microsoft.com/office/drawing/2014/main" id="{D92C0EDE-281E-465C-9D7D-FEEDCFB022B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05264" y="803231"/>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5" name="Picture 4" descr="A picture containing drawing&#10;&#10;Description automatically generated">
            <a:extLst>
              <a:ext uri="{FF2B5EF4-FFF2-40B4-BE49-F238E27FC236}">
                <a16:creationId xmlns:a16="http://schemas.microsoft.com/office/drawing/2014/main" id="{BDBEC7E4-EBA0-4921-9285-FE745DD914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1836" y="6054769"/>
            <a:ext cx="5353797" cy="676369"/>
          </a:xfrm>
          <a:prstGeom prst="rect">
            <a:avLst/>
          </a:prstGeom>
        </p:spPr>
      </p:pic>
    </p:spTree>
    <p:extLst>
      <p:ext uri="{BB962C8B-B14F-4D97-AF65-F5344CB8AC3E}">
        <p14:creationId xmlns:p14="http://schemas.microsoft.com/office/powerpoint/2010/main" val="90892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500743" y="2654234"/>
            <a:ext cx="3712029" cy="984885"/>
          </a:xfrm>
        </p:spPr>
        <p:txBody>
          <a:bodyPr>
            <a:normAutofit/>
          </a:bodyPr>
          <a:lstStyle/>
          <a:p>
            <a:r>
              <a:rPr lang="en-US" dirty="0"/>
              <a:t>Power BI</a:t>
            </a:r>
          </a:p>
        </p:txBody>
      </p:sp>
      <p:pic>
        <p:nvPicPr>
          <p:cNvPr id="4" name="Picture 3">
            <a:extLst>
              <a:ext uri="{FF2B5EF4-FFF2-40B4-BE49-F238E27FC236}">
                <a16:creationId xmlns:a16="http://schemas.microsoft.com/office/drawing/2014/main" id="{43DA666E-9A09-40C0-90FA-4053E6A71867}"/>
              </a:ext>
            </a:extLst>
          </p:cNvPr>
          <p:cNvPicPr>
            <a:picLocks noChangeAspect="1"/>
          </p:cNvPicPr>
          <p:nvPr/>
        </p:nvPicPr>
        <p:blipFill>
          <a:blip r:embed="rId3"/>
          <a:stretch>
            <a:fillRect/>
          </a:stretch>
        </p:blipFill>
        <p:spPr>
          <a:xfrm>
            <a:off x="4003392" y="984464"/>
            <a:ext cx="7687865" cy="4324424"/>
          </a:xfrm>
          <a:prstGeom prst="rect">
            <a:avLst/>
          </a:prstGeom>
        </p:spPr>
      </p:pic>
    </p:spTree>
    <p:extLst>
      <p:ext uri="{BB962C8B-B14F-4D97-AF65-F5344CB8AC3E}">
        <p14:creationId xmlns:p14="http://schemas.microsoft.com/office/powerpoint/2010/main" val="194199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424A8A-F6AA-45F2-86A1-8AE141525085}"/>
              </a:ext>
            </a:extLst>
          </p:cNvPr>
          <p:cNvSpPr>
            <a:spLocks noGrp="1"/>
          </p:cNvSpPr>
          <p:nvPr>
            <p:ph type="title"/>
          </p:nvPr>
        </p:nvSpPr>
        <p:spPr>
          <a:xfrm>
            <a:off x="0" y="5358"/>
            <a:ext cx="11018520" cy="923330"/>
          </a:xfrm>
        </p:spPr>
        <p:txBody>
          <a:bodyPr>
            <a:normAutofit fontScale="90000"/>
          </a:bodyPr>
          <a:lstStyle/>
          <a:p>
            <a:r>
              <a:rPr lang="en-US" dirty="0"/>
              <a:t>Power BI: experience your data</a:t>
            </a:r>
            <a:br>
              <a:rPr lang="en-US" dirty="0"/>
            </a:br>
            <a:r>
              <a:rPr lang="en-US" sz="2400" dirty="0">
                <a:latin typeface="+mn-lt"/>
              </a:rPr>
              <a:t>Any data, any way, anywhere</a:t>
            </a:r>
            <a:endParaRPr lang="en-US" dirty="0">
              <a:latin typeface="+mn-lt"/>
            </a:endParaRPr>
          </a:p>
        </p:txBody>
      </p:sp>
      <p:grpSp>
        <p:nvGrpSpPr>
          <p:cNvPr id="68" name="Group 67">
            <a:extLst>
              <a:ext uri="{FF2B5EF4-FFF2-40B4-BE49-F238E27FC236}">
                <a16:creationId xmlns:a16="http://schemas.microsoft.com/office/drawing/2014/main" id="{58ED60E3-ABA5-4905-9493-11FB8B55927E}"/>
              </a:ext>
            </a:extLst>
          </p:cNvPr>
          <p:cNvGrpSpPr/>
          <p:nvPr/>
        </p:nvGrpSpPr>
        <p:grpSpPr>
          <a:xfrm>
            <a:off x="2416755" y="1189348"/>
            <a:ext cx="6554182" cy="4167752"/>
            <a:chOff x="2234449" y="1509658"/>
            <a:chExt cx="6993123" cy="4446871"/>
          </a:xfrm>
        </p:grpSpPr>
        <p:grpSp>
          <p:nvGrpSpPr>
            <p:cNvPr id="69" name="Group 68">
              <a:extLst>
                <a:ext uri="{FF2B5EF4-FFF2-40B4-BE49-F238E27FC236}">
                  <a16:creationId xmlns:a16="http://schemas.microsoft.com/office/drawing/2014/main" id="{050B0399-2225-4DF1-A0A3-9A117D083637}"/>
                </a:ext>
              </a:extLst>
            </p:cNvPr>
            <p:cNvGrpSpPr/>
            <p:nvPr/>
          </p:nvGrpSpPr>
          <p:grpSpPr>
            <a:xfrm>
              <a:off x="2234449" y="1509658"/>
              <a:ext cx="6993123" cy="4446871"/>
              <a:chOff x="2663052" y="416047"/>
              <a:chExt cx="7110374" cy="4967013"/>
            </a:xfrm>
          </p:grpSpPr>
          <p:sp>
            <p:nvSpPr>
              <p:cNvPr id="93" name="Freeform: Shape 92">
                <a:extLst>
                  <a:ext uri="{FF2B5EF4-FFF2-40B4-BE49-F238E27FC236}">
                    <a16:creationId xmlns:a16="http://schemas.microsoft.com/office/drawing/2014/main" id="{85FF3045-6243-468F-BCBE-1E9217FEE8CA}"/>
                  </a:ext>
                </a:extLst>
              </p:cNvPr>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370"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94" name="Freeform 21">
                <a:extLst>
                  <a:ext uri="{FF2B5EF4-FFF2-40B4-BE49-F238E27FC236}">
                    <a16:creationId xmlns:a16="http://schemas.microsoft.com/office/drawing/2014/main" id="{175B7F14-81E5-4845-8D4B-6AF08E26B08F}"/>
                  </a:ext>
                </a:extLst>
              </p:cNvPr>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94">
                <a:extLst>
                  <a:ext uri="{FF2B5EF4-FFF2-40B4-BE49-F238E27FC236}">
                    <a16:creationId xmlns:a16="http://schemas.microsoft.com/office/drawing/2014/main" id="{BB1AE0BF-763F-4AD0-9CE2-793B0A1C424A}"/>
                  </a:ext>
                </a:extLst>
              </p:cNvPr>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3919"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70" name="Group 18">
              <a:extLst>
                <a:ext uri="{FF2B5EF4-FFF2-40B4-BE49-F238E27FC236}">
                  <a16:creationId xmlns:a16="http://schemas.microsoft.com/office/drawing/2014/main" id="{6F5DCAFF-0126-4F17-B817-6482870C937A}"/>
                </a:ext>
              </a:extLst>
            </p:cNvPr>
            <p:cNvGrpSpPr>
              <a:grpSpLocks noChangeAspect="1"/>
            </p:cNvGrpSpPr>
            <p:nvPr/>
          </p:nvGrpSpPr>
          <p:grpSpPr bwMode="auto">
            <a:xfrm>
              <a:off x="4653268" y="3616157"/>
              <a:ext cx="209796" cy="148143"/>
              <a:chOff x="3764" y="2078"/>
              <a:chExt cx="262" cy="185"/>
            </a:xfrm>
          </p:grpSpPr>
          <p:sp>
            <p:nvSpPr>
              <p:cNvPr id="85" name="Line 20">
                <a:extLst>
                  <a:ext uri="{FF2B5EF4-FFF2-40B4-BE49-F238E27FC236}">
                    <a16:creationId xmlns:a16="http://schemas.microsoft.com/office/drawing/2014/main" id="{237CDDFE-60DF-45CC-A3CA-822C12B7A8D4}"/>
                  </a:ext>
                </a:extLst>
              </p:cNvPr>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3">
                <a:extLst>
                  <a:ext uri="{FF2B5EF4-FFF2-40B4-BE49-F238E27FC236}">
                    <a16:creationId xmlns:a16="http://schemas.microsoft.com/office/drawing/2014/main" id="{BB913B6F-CAEB-490C-A715-CF27A7F154E7}"/>
                  </a:ext>
                </a:extLst>
              </p:cNvPr>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7B645F5D-7ED4-481D-A73F-0E7E2485303D}"/>
                  </a:ext>
                </a:extLst>
              </p:cNvPr>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6">
                <a:extLst>
                  <a:ext uri="{FF2B5EF4-FFF2-40B4-BE49-F238E27FC236}">
                    <a16:creationId xmlns:a16="http://schemas.microsoft.com/office/drawing/2014/main" id="{5589E162-65E2-4C3D-97AF-F18280519D7C}"/>
                  </a:ext>
                </a:extLst>
              </p:cNvPr>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4" name="Line 20">
              <a:extLst>
                <a:ext uri="{FF2B5EF4-FFF2-40B4-BE49-F238E27FC236}">
                  <a16:creationId xmlns:a16="http://schemas.microsoft.com/office/drawing/2014/main" id="{E341EAE8-50C4-45B8-942B-E4C1D1424665}"/>
                </a:ext>
              </a:extLst>
            </p:cNvPr>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430C90B7-2119-4464-B843-346F41B57AD3}"/>
              </a:ext>
            </a:extLst>
          </p:cNvPr>
          <p:cNvGrpSpPr/>
          <p:nvPr/>
        </p:nvGrpSpPr>
        <p:grpSpPr>
          <a:xfrm>
            <a:off x="406268" y="2166999"/>
            <a:ext cx="1454818" cy="3108017"/>
            <a:chOff x="829811" y="2566481"/>
            <a:chExt cx="1484410" cy="3171239"/>
          </a:xfrm>
        </p:grpSpPr>
        <p:grpSp>
          <p:nvGrpSpPr>
            <p:cNvPr id="97" name="Group 96">
              <a:extLst>
                <a:ext uri="{FF2B5EF4-FFF2-40B4-BE49-F238E27FC236}">
                  <a16:creationId xmlns:a16="http://schemas.microsoft.com/office/drawing/2014/main" id="{B34654B4-F9D6-4236-8BD0-D44A4120FCCE}"/>
                </a:ext>
              </a:extLst>
            </p:cNvPr>
            <p:cNvGrpSpPr/>
            <p:nvPr/>
          </p:nvGrpSpPr>
          <p:grpSpPr>
            <a:xfrm>
              <a:off x="1083416" y="2566481"/>
              <a:ext cx="977200" cy="977199"/>
              <a:chOff x="494202" y="2768884"/>
              <a:chExt cx="452488" cy="452488"/>
            </a:xfrm>
          </p:grpSpPr>
          <p:sp>
            <p:nvSpPr>
              <p:cNvPr id="146" name="Oval 145">
                <a:extLst>
                  <a:ext uri="{FF2B5EF4-FFF2-40B4-BE49-F238E27FC236}">
                    <a16:creationId xmlns:a16="http://schemas.microsoft.com/office/drawing/2014/main" id="{4B8D6229-1E5B-425C-B31A-71C789781BF1}"/>
                  </a:ext>
                </a:extLst>
              </p:cNvPr>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47" name="Freeform 5">
                <a:extLst>
                  <a:ext uri="{FF2B5EF4-FFF2-40B4-BE49-F238E27FC236}">
                    <a16:creationId xmlns:a16="http://schemas.microsoft.com/office/drawing/2014/main" id="{EBABD67F-32DE-4B7E-B393-A51DC127F253}"/>
                  </a:ext>
                </a:extLst>
              </p:cNvPr>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A51CC24C-8298-419A-927C-5C1A6EC9D8D9}"/>
                </a:ext>
              </a:extLst>
            </p:cNvPr>
            <p:cNvGrpSpPr/>
            <p:nvPr/>
          </p:nvGrpSpPr>
          <p:grpSpPr>
            <a:xfrm>
              <a:off x="1083416" y="4090768"/>
              <a:ext cx="977200" cy="977199"/>
              <a:chOff x="494202" y="3794843"/>
              <a:chExt cx="452488" cy="452488"/>
            </a:xfrm>
          </p:grpSpPr>
          <p:sp>
            <p:nvSpPr>
              <p:cNvPr id="106" name="Oval 105">
                <a:extLst>
                  <a:ext uri="{FF2B5EF4-FFF2-40B4-BE49-F238E27FC236}">
                    <a16:creationId xmlns:a16="http://schemas.microsoft.com/office/drawing/2014/main" id="{C6C104B0-E61D-497E-899F-95984B6CD955}"/>
                  </a:ext>
                </a:extLst>
              </p:cNvPr>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A30F9725-4119-466D-97BE-F779D7459822}"/>
                  </a:ext>
                </a:extLst>
              </p:cNvPr>
              <p:cNvGrpSpPr/>
              <p:nvPr/>
            </p:nvGrpSpPr>
            <p:grpSpPr>
              <a:xfrm>
                <a:off x="603393" y="3907903"/>
                <a:ext cx="234107" cy="226369"/>
                <a:chOff x="1071984" y="3981142"/>
                <a:chExt cx="234107" cy="226369"/>
              </a:xfrm>
            </p:grpSpPr>
            <p:sp>
              <p:nvSpPr>
                <p:cNvPr id="109" name="Rectangle 56">
                  <a:extLst>
                    <a:ext uri="{FF2B5EF4-FFF2-40B4-BE49-F238E27FC236}">
                      <a16:creationId xmlns:a16="http://schemas.microsoft.com/office/drawing/2014/main" id="{4AC8AAD9-E350-4FC0-B347-B13880FF27EB}"/>
                    </a:ext>
                  </a:extLst>
                </p:cNvPr>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57">
                  <a:extLst>
                    <a:ext uri="{FF2B5EF4-FFF2-40B4-BE49-F238E27FC236}">
                      <a16:creationId xmlns:a16="http://schemas.microsoft.com/office/drawing/2014/main" id="{CE7B30D8-CF4F-48B6-9179-19A3C194A933}"/>
                    </a:ext>
                  </a:extLst>
                </p:cNvPr>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58">
                  <a:extLst>
                    <a:ext uri="{FF2B5EF4-FFF2-40B4-BE49-F238E27FC236}">
                      <a16:creationId xmlns:a16="http://schemas.microsoft.com/office/drawing/2014/main" id="{9FE621B3-C00F-4A29-8044-7871AA9F12C6}"/>
                    </a:ext>
                  </a:extLst>
                </p:cNvPr>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59">
                  <a:extLst>
                    <a:ext uri="{FF2B5EF4-FFF2-40B4-BE49-F238E27FC236}">
                      <a16:creationId xmlns:a16="http://schemas.microsoft.com/office/drawing/2014/main" id="{783FE456-F6C2-4CF5-B9D0-1FE93A6C2918}"/>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60">
                  <a:extLst>
                    <a:ext uri="{FF2B5EF4-FFF2-40B4-BE49-F238E27FC236}">
                      <a16:creationId xmlns:a16="http://schemas.microsoft.com/office/drawing/2014/main" id="{13D0809B-7ECB-4423-B876-44570E03CDCA}"/>
                    </a:ext>
                  </a:extLst>
                </p:cNvPr>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61">
                  <a:extLst>
                    <a:ext uri="{FF2B5EF4-FFF2-40B4-BE49-F238E27FC236}">
                      <a16:creationId xmlns:a16="http://schemas.microsoft.com/office/drawing/2014/main" id="{C8925E2F-B24D-4657-9D09-1F19795CA386}"/>
                    </a:ext>
                  </a:extLst>
                </p:cNvPr>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62">
                  <a:extLst>
                    <a:ext uri="{FF2B5EF4-FFF2-40B4-BE49-F238E27FC236}">
                      <a16:creationId xmlns:a16="http://schemas.microsoft.com/office/drawing/2014/main" id="{F2C06CDE-30CE-47F8-9732-13EE23C60D81}"/>
                    </a:ext>
                  </a:extLst>
                </p:cNvPr>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63">
                  <a:extLst>
                    <a:ext uri="{FF2B5EF4-FFF2-40B4-BE49-F238E27FC236}">
                      <a16:creationId xmlns:a16="http://schemas.microsoft.com/office/drawing/2014/main" id="{49B9E990-8DE1-4C66-BE00-5F4711E20B7E}"/>
                    </a:ext>
                  </a:extLst>
                </p:cNvPr>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64">
                  <a:extLst>
                    <a:ext uri="{FF2B5EF4-FFF2-40B4-BE49-F238E27FC236}">
                      <a16:creationId xmlns:a16="http://schemas.microsoft.com/office/drawing/2014/main" id="{7689F4F7-423A-4000-AAB6-E7FEEF74F983}"/>
                    </a:ext>
                  </a:extLst>
                </p:cNvPr>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65">
                  <a:extLst>
                    <a:ext uri="{FF2B5EF4-FFF2-40B4-BE49-F238E27FC236}">
                      <a16:creationId xmlns:a16="http://schemas.microsoft.com/office/drawing/2014/main" id="{DCA779C8-A8D9-4E65-B907-5C0C7E0FCBA6}"/>
                    </a:ext>
                  </a:extLst>
                </p:cNvPr>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66">
                  <a:extLst>
                    <a:ext uri="{FF2B5EF4-FFF2-40B4-BE49-F238E27FC236}">
                      <a16:creationId xmlns:a16="http://schemas.microsoft.com/office/drawing/2014/main" id="{0099E910-B256-41C2-9798-BEB050449450}"/>
                    </a:ext>
                  </a:extLst>
                </p:cNvPr>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67">
                  <a:extLst>
                    <a:ext uri="{FF2B5EF4-FFF2-40B4-BE49-F238E27FC236}">
                      <a16:creationId xmlns:a16="http://schemas.microsoft.com/office/drawing/2014/main" id="{E748B939-1DF4-453A-8F3B-2C641ACF0333}"/>
                    </a:ext>
                  </a:extLst>
                </p:cNvPr>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68">
                  <a:extLst>
                    <a:ext uri="{FF2B5EF4-FFF2-40B4-BE49-F238E27FC236}">
                      <a16:creationId xmlns:a16="http://schemas.microsoft.com/office/drawing/2014/main" id="{460C5067-D31A-4870-94B1-B955E195131A}"/>
                    </a:ext>
                  </a:extLst>
                </p:cNvPr>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69">
                  <a:extLst>
                    <a:ext uri="{FF2B5EF4-FFF2-40B4-BE49-F238E27FC236}">
                      <a16:creationId xmlns:a16="http://schemas.microsoft.com/office/drawing/2014/main" id="{C01A0AA5-063C-4F8E-9235-64D8098F7B6C}"/>
                    </a:ext>
                  </a:extLst>
                </p:cNvPr>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70">
                  <a:extLst>
                    <a:ext uri="{FF2B5EF4-FFF2-40B4-BE49-F238E27FC236}">
                      <a16:creationId xmlns:a16="http://schemas.microsoft.com/office/drawing/2014/main" id="{8DCDE352-A8A4-4554-93A1-7922E6E56684}"/>
                    </a:ext>
                  </a:extLst>
                </p:cNvPr>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71">
                  <a:extLst>
                    <a:ext uri="{FF2B5EF4-FFF2-40B4-BE49-F238E27FC236}">
                      <a16:creationId xmlns:a16="http://schemas.microsoft.com/office/drawing/2014/main" id="{0E0A3ADA-60E4-46D1-8BBF-0945AF5A33FF}"/>
                    </a:ext>
                  </a:extLst>
                </p:cNvPr>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72">
                  <a:extLst>
                    <a:ext uri="{FF2B5EF4-FFF2-40B4-BE49-F238E27FC236}">
                      <a16:creationId xmlns:a16="http://schemas.microsoft.com/office/drawing/2014/main" id="{FD5C22BC-CEA4-46AA-925F-A01940E1BBF8}"/>
                    </a:ext>
                  </a:extLst>
                </p:cNvPr>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73">
                  <a:extLst>
                    <a:ext uri="{FF2B5EF4-FFF2-40B4-BE49-F238E27FC236}">
                      <a16:creationId xmlns:a16="http://schemas.microsoft.com/office/drawing/2014/main" id="{B35EFE5C-A6B8-4BDB-BAE1-7D2661EC54A1}"/>
                    </a:ext>
                  </a:extLst>
                </p:cNvPr>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74">
                  <a:extLst>
                    <a:ext uri="{FF2B5EF4-FFF2-40B4-BE49-F238E27FC236}">
                      <a16:creationId xmlns:a16="http://schemas.microsoft.com/office/drawing/2014/main" id="{D69DD06A-3FE0-4B22-8EF5-B31E1C48F9C0}"/>
                    </a:ext>
                  </a:extLst>
                </p:cNvPr>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75">
                  <a:extLst>
                    <a:ext uri="{FF2B5EF4-FFF2-40B4-BE49-F238E27FC236}">
                      <a16:creationId xmlns:a16="http://schemas.microsoft.com/office/drawing/2014/main" id="{505C155B-D71C-4F89-8C21-AF1EBB4037A7}"/>
                    </a:ext>
                  </a:extLst>
                </p:cNvPr>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76">
                  <a:extLst>
                    <a:ext uri="{FF2B5EF4-FFF2-40B4-BE49-F238E27FC236}">
                      <a16:creationId xmlns:a16="http://schemas.microsoft.com/office/drawing/2014/main" id="{0CA23E05-3BA7-4F18-A20B-FF81A5BCF060}"/>
                    </a:ext>
                  </a:extLst>
                </p:cNvPr>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77">
                  <a:extLst>
                    <a:ext uri="{FF2B5EF4-FFF2-40B4-BE49-F238E27FC236}">
                      <a16:creationId xmlns:a16="http://schemas.microsoft.com/office/drawing/2014/main" id="{60F1A8A1-2A7D-48EF-AD5A-D269A16EA702}"/>
                    </a:ext>
                  </a:extLst>
                </p:cNvPr>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78">
                  <a:extLst>
                    <a:ext uri="{FF2B5EF4-FFF2-40B4-BE49-F238E27FC236}">
                      <a16:creationId xmlns:a16="http://schemas.microsoft.com/office/drawing/2014/main" id="{297C3D33-B5F1-4D7B-BAA2-6607561530EC}"/>
                    </a:ext>
                  </a:extLst>
                </p:cNvPr>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79">
                  <a:extLst>
                    <a:ext uri="{FF2B5EF4-FFF2-40B4-BE49-F238E27FC236}">
                      <a16:creationId xmlns:a16="http://schemas.microsoft.com/office/drawing/2014/main" id="{82137FB6-0E95-4988-8BB4-61DBA6F9DA0F}"/>
                    </a:ext>
                  </a:extLst>
                </p:cNvPr>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80">
                  <a:extLst>
                    <a:ext uri="{FF2B5EF4-FFF2-40B4-BE49-F238E27FC236}">
                      <a16:creationId xmlns:a16="http://schemas.microsoft.com/office/drawing/2014/main" id="{31C2023A-D99F-4CAD-B50C-BE61DCD1F757}"/>
                    </a:ext>
                  </a:extLst>
                </p:cNvPr>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81">
                  <a:extLst>
                    <a:ext uri="{FF2B5EF4-FFF2-40B4-BE49-F238E27FC236}">
                      <a16:creationId xmlns:a16="http://schemas.microsoft.com/office/drawing/2014/main" id="{3EA91E61-1EC7-412A-A6A3-1D84AD38DAB0}"/>
                    </a:ext>
                  </a:extLst>
                </p:cNvPr>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82">
                  <a:extLst>
                    <a:ext uri="{FF2B5EF4-FFF2-40B4-BE49-F238E27FC236}">
                      <a16:creationId xmlns:a16="http://schemas.microsoft.com/office/drawing/2014/main" id="{F7EB50D2-E4E2-4963-AB48-013B2BFCE33F}"/>
                    </a:ext>
                  </a:extLst>
                </p:cNvPr>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83">
                  <a:extLst>
                    <a:ext uri="{FF2B5EF4-FFF2-40B4-BE49-F238E27FC236}">
                      <a16:creationId xmlns:a16="http://schemas.microsoft.com/office/drawing/2014/main" id="{FED29FF9-D18D-40BF-89FD-72548E44AFE4}"/>
                    </a:ext>
                  </a:extLst>
                </p:cNvPr>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99" name="Rectangle 98">
              <a:extLst>
                <a:ext uri="{FF2B5EF4-FFF2-40B4-BE49-F238E27FC236}">
                  <a16:creationId xmlns:a16="http://schemas.microsoft.com/office/drawing/2014/main" id="{F6544F6B-7C70-4368-B1C3-DACD82737B37}"/>
                </a:ext>
              </a:extLst>
            </p:cNvPr>
            <p:cNvSpPr/>
            <p:nvPr/>
          </p:nvSpPr>
          <p:spPr>
            <a:xfrm>
              <a:off x="960716" y="3596616"/>
              <a:ext cx="1197847" cy="382322"/>
            </a:xfrm>
            <a:prstGeom prst="rect">
              <a:avLst/>
            </a:prstGeom>
            <a:noFill/>
            <a:ln w="31750" cap="flat" cmpd="sng" algn="ctr">
              <a:noFill/>
              <a:prstDash val="solid"/>
            </a:ln>
            <a:effectLst/>
          </p:spPr>
          <p:txBody>
            <a:bodyPr wrap="square" lIns="143387" tIns="89617" rIns="143387" bIns="89617"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101" name="Rectangle 100">
              <a:extLst>
                <a:ext uri="{FF2B5EF4-FFF2-40B4-BE49-F238E27FC236}">
                  <a16:creationId xmlns:a16="http://schemas.microsoft.com/office/drawing/2014/main" id="{75DADF35-A6FB-49F9-B743-83ACBA51A691}"/>
                </a:ext>
              </a:extLst>
            </p:cNvPr>
            <p:cNvSpPr/>
            <p:nvPr/>
          </p:nvSpPr>
          <p:spPr>
            <a:xfrm>
              <a:off x="829811" y="5157742"/>
              <a:ext cx="1484410" cy="579978"/>
            </a:xfrm>
            <a:prstGeom prst="rect">
              <a:avLst/>
            </a:prstGeom>
            <a:noFill/>
            <a:ln w="31750" cap="flat" cmpd="sng" algn="ctr">
              <a:noFill/>
              <a:prstDash val="solid"/>
            </a:ln>
            <a:effectLst/>
          </p:spPr>
          <p:txBody>
            <a:bodyPr wrap="square" lIns="143387" tIns="89617" rIns="143387" bIns="89617"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148" name="Freeform 51">
            <a:extLst>
              <a:ext uri="{FF2B5EF4-FFF2-40B4-BE49-F238E27FC236}">
                <a16:creationId xmlns:a16="http://schemas.microsoft.com/office/drawing/2014/main" id="{59E4661F-2034-45ED-8835-DC1E8A047BA9}"/>
              </a:ext>
            </a:extLst>
          </p:cNvPr>
          <p:cNvSpPr>
            <a:spLocks/>
          </p:cNvSpPr>
          <p:nvPr/>
        </p:nvSpPr>
        <p:spPr bwMode="auto">
          <a:xfrm>
            <a:off x="9282905" y="3699858"/>
            <a:ext cx="183664" cy="196914"/>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81" tIns="44791" rIns="89581" bIns="44791" numCol="1" anchor="t" anchorCtr="0" compatLnSpc="1">
            <a:prstTxWarp prst="textNoShape">
              <a:avLst/>
            </a:prstTxWarp>
            <a:noAutofit/>
          </a:bodyPr>
          <a:lstStyle/>
          <a:p>
            <a:pPr marL="0" marR="0" lvl="0" indent="0" algn="l" defTabSz="89560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51">
            <a:extLst>
              <a:ext uri="{FF2B5EF4-FFF2-40B4-BE49-F238E27FC236}">
                <a16:creationId xmlns:a16="http://schemas.microsoft.com/office/drawing/2014/main" id="{C83516B3-1BA1-44DC-AEE7-3154D2770A6D}"/>
              </a:ext>
            </a:extLst>
          </p:cNvPr>
          <p:cNvSpPr>
            <a:spLocks/>
          </p:cNvSpPr>
          <p:nvPr/>
        </p:nvSpPr>
        <p:spPr bwMode="auto">
          <a:xfrm>
            <a:off x="1921122" y="3586416"/>
            <a:ext cx="183664" cy="196914"/>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81" tIns="44791" rIns="89581" bIns="44791" numCol="1" anchor="t" anchorCtr="0" compatLnSpc="1">
            <a:prstTxWarp prst="textNoShape">
              <a:avLst/>
            </a:prstTxWarp>
            <a:noAutofit/>
          </a:bodyPr>
          <a:lstStyle/>
          <a:p>
            <a:pPr marL="0" marR="0" lvl="0" indent="0" algn="l" defTabSz="89560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4CE9073-4610-41AE-BCFA-F2C8F516AB3F}"/>
              </a:ext>
            </a:extLst>
          </p:cNvPr>
          <p:cNvGrpSpPr/>
          <p:nvPr/>
        </p:nvGrpSpPr>
        <p:grpSpPr>
          <a:xfrm>
            <a:off x="9781783" y="1867319"/>
            <a:ext cx="1918298" cy="3418936"/>
            <a:chOff x="9825326" y="2466033"/>
            <a:chExt cx="1918298" cy="3418936"/>
          </a:xfrm>
        </p:grpSpPr>
        <p:sp>
          <p:nvSpPr>
            <p:cNvPr id="150" name="TextBox 149">
              <a:extLst>
                <a:ext uri="{FF2B5EF4-FFF2-40B4-BE49-F238E27FC236}">
                  <a16:creationId xmlns:a16="http://schemas.microsoft.com/office/drawing/2014/main" id="{88FCD357-C7A8-443C-A1A5-624A18633DD8}"/>
                </a:ext>
              </a:extLst>
            </p:cNvPr>
            <p:cNvSpPr txBox="1"/>
            <p:nvPr/>
          </p:nvSpPr>
          <p:spPr>
            <a:xfrm>
              <a:off x="10524291" y="2466033"/>
              <a:ext cx="730555" cy="483291"/>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51" name="TextBox 150">
              <a:extLst>
                <a:ext uri="{FF2B5EF4-FFF2-40B4-BE49-F238E27FC236}">
                  <a16:creationId xmlns:a16="http://schemas.microsoft.com/office/drawing/2014/main" id="{F90A43CB-0B32-42AB-9FAB-189314D0EEEC}"/>
                </a:ext>
              </a:extLst>
            </p:cNvPr>
            <p:cNvSpPr txBox="1"/>
            <p:nvPr/>
          </p:nvSpPr>
          <p:spPr>
            <a:xfrm>
              <a:off x="10524291" y="3054978"/>
              <a:ext cx="964527" cy="483291"/>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52" name="TextBox 151">
              <a:extLst>
                <a:ext uri="{FF2B5EF4-FFF2-40B4-BE49-F238E27FC236}">
                  <a16:creationId xmlns:a16="http://schemas.microsoft.com/office/drawing/2014/main" id="{7833C4F6-5004-4751-B065-A6CD5CF209B6}"/>
                </a:ext>
              </a:extLst>
            </p:cNvPr>
            <p:cNvSpPr txBox="1"/>
            <p:nvPr/>
          </p:nvSpPr>
          <p:spPr>
            <a:xfrm>
              <a:off x="10524291" y="4233224"/>
              <a:ext cx="1219333" cy="483291"/>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53" name="TextBox 152">
              <a:extLst>
                <a:ext uri="{FF2B5EF4-FFF2-40B4-BE49-F238E27FC236}">
                  <a16:creationId xmlns:a16="http://schemas.microsoft.com/office/drawing/2014/main" id="{19BF2AF6-F1D6-494A-A2A3-1FD18BD57844}"/>
                </a:ext>
              </a:extLst>
            </p:cNvPr>
            <p:cNvSpPr txBox="1"/>
            <p:nvPr/>
          </p:nvSpPr>
          <p:spPr>
            <a:xfrm>
              <a:off x="10524291" y="3606551"/>
              <a:ext cx="756196" cy="483291"/>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54" name="Group 153">
              <a:extLst>
                <a:ext uri="{FF2B5EF4-FFF2-40B4-BE49-F238E27FC236}">
                  <a16:creationId xmlns:a16="http://schemas.microsoft.com/office/drawing/2014/main" id="{6937EBB5-A0F1-4FA2-8AA5-A59A59247EE5}"/>
                </a:ext>
              </a:extLst>
            </p:cNvPr>
            <p:cNvGrpSpPr/>
            <p:nvPr/>
          </p:nvGrpSpPr>
          <p:grpSpPr>
            <a:xfrm>
              <a:off x="9825326" y="2733871"/>
              <a:ext cx="346518" cy="2992786"/>
              <a:chOff x="9961731" y="2732796"/>
              <a:chExt cx="589936" cy="2993211"/>
            </a:xfrm>
          </p:grpSpPr>
          <p:cxnSp>
            <p:nvCxnSpPr>
              <p:cNvPr id="155" name="Straight Arrow Connector 154">
                <a:extLst>
                  <a:ext uri="{FF2B5EF4-FFF2-40B4-BE49-F238E27FC236}">
                    <a16:creationId xmlns:a16="http://schemas.microsoft.com/office/drawing/2014/main" id="{05DC8C66-4C4E-4F0A-BAC6-EAA163F76DAD}"/>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56" name="Straight Arrow Connector 155">
                <a:extLst>
                  <a:ext uri="{FF2B5EF4-FFF2-40B4-BE49-F238E27FC236}">
                    <a16:creationId xmlns:a16="http://schemas.microsoft.com/office/drawing/2014/main" id="{2B79E2E4-7901-45DD-B60B-9ACC5E9B3B5D}"/>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57" name="Straight Arrow Connector 156">
                <a:extLst>
                  <a:ext uri="{FF2B5EF4-FFF2-40B4-BE49-F238E27FC236}">
                    <a16:creationId xmlns:a16="http://schemas.microsoft.com/office/drawing/2014/main" id="{203F62E0-44B4-454D-BE6D-425683F281C3}"/>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58" name="Straight Arrow Connector 157">
                <a:extLst>
                  <a:ext uri="{FF2B5EF4-FFF2-40B4-BE49-F238E27FC236}">
                    <a16:creationId xmlns:a16="http://schemas.microsoft.com/office/drawing/2014/main" id="{7912F4D1-8EE3-452D-B590-DD2298E7EC33}"/>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59" name="Straight Connector 158">
                <a:extLst>
                  <a:ext uri="{FF2B5EF4-FFF2-40B4-BE49-F238E27FC236}">
                    <a16:creationId xmlns:a16="http://schemas.microsoft.com/office/drawing/2014/main" id="{9DCE63FA-5667-4F82-B760-C3EEAC9E1660}"/>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60" name="Straight Arrow Connector 159">
                <a:extLst>
                  <a:ext uri="{FF2B5EF4-FFF2-40B4-BE49-F238E27FC236}">
                    <a16:creationId xmlns:a16="http://schemas.microsoft.com/office/drawing/2014/main" id="{F6BE494E-0E1B-42AD-9773-80C5DEC7BBA4}"/>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61" name="Straight Arrow Connector 160">
                <a:extLst>
                  <a:ext uri="{FF2B5EF4-FFF2-40B4-BE49-F238E27FC236}">
                    <a16:creationId xmlns:a16="http://schemas.microsoft.com/office/drawing/2014/main" id="{014DA7A6-8DA7-4672-8411-9A4E7535A825}"/>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162" name="TextBox 161">
              <a:extLst>
                <a:ext uri="{FF2B5EF4-FFF2-40B4-BE49-F238E27FC236}">
                  <a16:creationId xmlns:a16="http://schemas.microsoft.com/office/drawing/2014/main" id="{5AB66FB5-526A-4B14-AF84-B69B912930DB}"/>
                </a:ext>
              </a:extLst>
            </p:cNvPr>
            <p:cNvSpPr txBox="1"/>
            <p:nvPr/>
          </p:nvSpPr>
          <p:spPr>
            <a:xfrm>
              <a:off x="10524291" y="5401678"/>
              <a:ext cx="759400" cy="483291"/>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163" name="excel">
              <a:extLst>
                <a:ext uri="{FF2B5EF4-FFF2-40B4-BE49-F238E27FC236}">
                  <a16:creationId xmlns:a16="http://schemas.microsoft.com/office/drawing/2014/main" id="{76E58B81-2AB3-4F97-AE1E-CF85B64AEE46}"/>
                </a:ext>
              </a:extLst>
            </p:cNvPr>
            <p:cNvSpPr>
              <a:spLocks noChangeAspect="1" noEditPoints="1"/>
            </p:cNvSpPr>
            <p:nvPr/>
          </p:nvSpPr>
          <p:spPr bwMode="auto">
            <a:xfrm>
              <a:off x="10285504" y="3712808"/>
              <a:ext cx="286633" cy="286633"/>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phone">
              <a:extLst>
                <a:ext uri="{FF2B5EF4-FFF2-40B4-BE49-F238E27FC236}">
                  <a16:creationId xmlns:a16="http://schemas.microsoft.com/office/drawing/2014/main" id="{4D8D6C37-A485-4790-B3C1-34609B9D5D9C}"/>
                </a:ext>
              </a:extLst>
            </p:cNvPr>
            <p:cNvSpPr>
              <a:spLocks noChangeAspect="1" noEditPoints="1"/>
            </p:cNvSpPr>
            <p:nvPr/>
          </p:nvSpPr>
          <p:spPr bwMode="auto">
            <a:xfrm>
              <a:off x="10349500" y="3165425"/>
              <a:ext cx="150521" cy="241036"/>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5" name="globe_2">
              <a:extLst>
                <a:ext uri="{FF2B5EF4-FFF2-40B4-BE49-F238E27FC236}">
                  <a16:creationId xmlns:a16="http://schemas.microsoft.com/office/drawing/2014/main" id="{917B1108-6E6B-46E0-AFC9-9263A7A345FF}"/>
                </a:ext>
              </a:extLst>
            </p:cNvPr>
            <p:cNvSpPr>
              <a:spLocks noChangeAspect="1" noEditPoints="1"/>
            </p:cNvSpPr>
            <p:nvPr/>
          </p:nvSpPr>
          <p:spPr bwMode="auto">
            <a:xfrm>
              <a:off x="10291054" y="2569091"/>
              <a:ext cx="261933" cy="26193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166" name="website_3">
              <a:extLst>
                <a:ext uri="{FF2B5EF4-FFF2-40B4-BE49-F238E27FC236}">
                  <a16:creationId xmlns:a16="http://schemas.microsoft.com/office/drawing/2014/main" id="{D30599A4-558C-48C1-85FE-9DD1C1963890}"/>
                </a:ext>
              </a:extLst>
            </p:cNvPr>
            <p:cNvSpPr>
              <a:spLocks noChangeAspect="1" noEditPoints="1"/>
            </p:cNvSpPr>
            <p:nvPr/>
          </p:nvSpPr>
          <p:spPr bwMode="auto">
            <a:xfrm>
              <a:off x="10285505" y="4355262"/>
              <a:ext cx="288218" cy="251473"/>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a:ea typeface="+mn-ea"/>
                <a:cs typeface="+mn-cs"/>
              </a:endParaRPr>
            </a:p>
          </p:txBody>
        </p:sp>
        <p:sp>
          <p:nvSpPr>
            <p:cNvPr id="167" name="Freeform 5">
              <a:extLst>
                <a:ext uri="{FF2B5EF4-FFF2-40B4-BE49-F238E27FC236}">
                  <a16:creationId xmlns:a16="http://schemas.microsoft.com/office/drawing/2014/main" id="{637E5A16-8D0E-46C9-8369-981B2996470B}"/>
                </a:ext>
              </a:extLst>
            </p:cNvPr>
            <p:cNvSpPr>
              <a:spLocks noEditPoints="1"/>
            </p:cNvSpPr>
            <p:nvPr/>
          </p:nvSpPr>
          <p:spPr bwMode="auto">
            <a:xfrm>
              <a:off x="10266743" y="5598784"/>
              <a:ext cx="323286" cy="166841"/>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TextBox 167">
              <a:extLst>
                <a:ext uri="{FF2B5EF4-FFF2-40B4-BE49-F238E27FC236}">
                  <a16:creationId xmlns:a16="http://schemas.microsoft.com/office/drawing/2014/main" id="{FC1244D0-E6F8-4459-86A2-F44C7AA76636}"/>
                </a:ext>
              </a:extLst>
            </p:cNvPr>
            <p:cNvSpPr txBox="1"/>
            <p:nvPr/>
          </p:nvSpPr>
          <p:spPr>
            <a:xfrm>
              <a:off x="10524291" y="4822125"/>
              <a:ext cx="1097642" cy="483189"/>
            </a:xfrm>
            <a:prstGeom prst="rect">
              <a:avLst/>
            </a:prstGeom>
            <a:noFill/>
          </p:spPr>
          <p:txBody>
            <a:bodyPr wrap="none" lIns="179234" tIns="143387" rIns="179234" bIns="143387"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370"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sp>
          <p:nvSpPr>
            <p:cNvPr id="170" name="HoloLens_EC94">
              <a:extLst>
                <a:ext uri="{FF2B5EF4-FFF2-40B4-BE49-F238E27FC236}">
                  <a16:creationId xmlns:a16="http://schemas.microsoft.com/office/drawing/2014/main" id="{73570379-E791-4486-8C4A-16E8FACEBB6D}"/>
                </a:ext>
              </a:extLst>
            </p:cNvPr>
            <p:cNvSpPr>
              <a:spLocks noChangeAspect="1" noEditPoints="1"/>
            </p:cNvSpPr>
            <p:nvPr/>
          </p:nvSpPr>
          <p:spPr bwMode="auto">
            <a:xfrm>
              <a:off x="10244065" y="4982384"/>
              <a:ext cx="368641" cy="19691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14568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35" presetClass="path" presetSubtype="0" decel="100000" fill="hold" nodeType="withEffect">
                                  <p:stCondLst>
                                    <p:cond delay="0"/>
                                  </p:stCondLst>
                                  <p:childTnLst>
                                    <p:animMotion origin="layout" path="M 1.25E-6 -2.59259E-6 L -0.01511 -2.59259E-6 " pathEditMode="relative" rAng="0" ptsTypes="AA">
                                      <p:cBhvr>
                                        <p:cTn id="9" dur="600" spd="-100000" fill="hold"/>
                                        <p:tgtEl>
                                          <p:spTgt spid="96"/>
                                        </p:tgtEl>
                                        <p:attrNameLst>
                                          <p:attrName>ppt_x</p:attrName>
                                          <p:attrName>ppt_y</p:attrName>
                                        </p:attrNameLst>
                                      </p:cBhvr>
                                      <p:rCtr x="-755" y="0"/>
                                    </p:animMotion>
                                  </p:childTnLst>
                                </p:cTn>
                              </p:par>
                              <p:par>
                                <p:cTn id="10" presetID="10" presetClass="entr" presetSubtype="0" fill="hold" grpId="0" nodeType="withEffect">
                                  <p:stCondLst>
                                    <p:cond delay="20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500"/>
                                        <p:tgtEl>
                                          <p:spTgt spid="149"/>
                                        </p:tgtEl>
                                      </p:cBhvr>
                                    </p:animEffect>
                                  </p:childTnLst>
                                </p:cTn>
                              </p:par>
                              <p:par>
                                <p:cTn id="13" presetID="35" presetClass="path" presetSubtype="0" decel="100000" fill="hold" grpId="1" nodeType="withEffect">
                                  <p:stCondLst>
                                    <p:cond delay="200"/>
                                  </p:stCondLst>
                                  <p:childTnLst>
                                    <p:animMotion origin="layout" path="M -4.16667E-6 1.48148E-6 L -0.0151 1.48148E-6 " pathEditMode="relative" rAng="0" ptsTypes="AA">
                                      <p:cBhvr>
                                        <p:cTn id="14" dur="600" spd="-100000" fill="hold"/>
                                        <p:tgtEl>
                                          <p:spTgt spid="149"/>
                                        </p:tgtEl>
                                        <p:attrNameLst>
                                          <p:attrName>ppt_x</p:attrName>
                                          <p:attrName>ppt_y</p:attrName>
                                        </p:attrNameLst>
                                      </p:cBhvr>
                                      <p:rCtr x="-755" y="0"/>
                                    </p:animMotion>
                                  </p:childTnLst>
                                </p:cTn>
                              </p:par>
                              <p:par>
                                <p:cTn id="15" presetID="10" presetClass="entr" presetSubtype="0" fill="hold" nodeType="withEffect">
                                  <p:stCondLst>
                                    <p:cond delay="4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35" presetClass="path" presetSubtype="0" decel="100000" fill="hold" nodeType="withEffect">
                                  <p:stCondLst>
                                    <p:cond delay="400"/>
                                  </p:stCondLst>
                                  <p:childTnLst>
                                    <p:animMotion origin="layout" path="M 2.91667E-6 -4.81481E-6 L -0.01511 -4.81481E-6 " pathEditMode="relative" rAng="0" ptsTypes="AA">
                                      <p:cBhvr>
                                        <p:cTn id="19" dur="600" spd="-100000" fill="hold"/>
                                        <p:tgtEl>
                                          <p:spTgt spid="68"/>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148"/>
                                        </p:tgtEl>
                                        <p:attrNameLst>
                                          <p:attrName>style.visibility</p:attrName>
                                        </p:attrNameLst>
                                      </p:cBhvr>
                                      <p:to>
                                        <p:strVal val="visible"/>
                                      </p:to>
                                    </p:set>
                                    <p:animEffect transition="in" filter="fade">
                                      <p:cBhvr>
                                        <p:cTn id="22" dur="500"/>
                                        <p:tgtEl>
                                          <p:spTgt spid="148"/>
                                        </p:tgtEl>
                                      </p:cBhvr>
                                    </p:animEffect>
                                  </p:childTnLst>
                                </p:cTn>
                              </p:par>
                              <p:par>
                                <p:cTn id="23" presetID="35" presetClass="path" presetSubtype="0" decel="100000" fill="hold" grpId="1" nodeType="withEffect">
                                  <p:stCondLst>
                                    <p:cond delay="600"/>
                                  </p:stCondLst>
                                  <p:childTnLst>
                                    <p:animMotion origin="layout" path="M -2.08333E-7 4.81481E-6 L -0.0151 4.81481E-6 " pathEditMode="relative" rAng="0" ptsTypes="AA">
                                      <p:cBhvr>
                                        <p:cTn id="24" dur="600" spd="-100000" fill="hold"/>
                                        <p:tgtEl>
                                          <p:spTgt spid="148"/>
                                        </p:tgtEl>
                                        <p:attrNameLst>
                                          <p:attrName>ppt_x</p:attrName>
                                          <p:attrName>ppt_y</p:attrName>
                                        </p:attrNameLst>
                                      </p:cBhvr>
                                      <p:rCtr x="-755" y="0"/>
                                    </p:animMotion>
                                  </p:childTnLst>
                                </p:cTn>
                              </p:par>
                              <p:par>
                                <p:cTn id="25" presetID="10" presetClass="entr" presetSubtype="0" fill="hold" nodeType="withEffect">
                                  <p:stCondLst>
                                    <p:cond delay="8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35" presetClass="path" presetSubtype="0" decel="100000" fill="hold" nodeType="withEffect">
                                  <p:stCondLst>
                                    <p:cond delay="800"/>
                                  </p:stCondLst>
                                  <p:childTnLst>
                                    <p:animMotion origin="layout" path="M 4.16667E-7 2.22222E-6 L -0.0151 2.22222E-6 " pathEditMode="relative" rAng="0" ptsTypes="AA">
                                      <p:cBhvr>
                                        <p:cTn id="29" dur="600" spd="-100000" fill="hold"/>
                                        <p:tgtEl>
                                          <p:spTgt spid="4"/>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49" grpId="0" animBg="1"/>
      <p:bldP spid="14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34595D-C94A-4E38-9A53-E84559CBDC73}"/>
              </a:ext>
            </a:extLst>
          </p:cNvPr>
          <p:cNvGrpSpPr/>
          <p:nvPr/>
        </p:nvGrpSpPr>
        <p:grpSpPr>
          <a:xfrm>
            <a:off x="-462408" y="-113798"/>
            <a:ext cx="12825858" cy="7017118"/>
            <a:chOff x="-462408" y="-113798"/>
            <a:chExt cx="12742136" cy="6971313"/>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273" y="-11195"/>
              <a:ext cx="12190271" cy="6857027"/>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2408" y="1444820"/>
              <a:ext cx="659920" cy="951685"/>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500513" y="314151"/>
              <a:ext cx="1648368" cy="895842"/>
            </a:xfrm>
            <a:prstGeom prst="line">
              <a:avLst/>
            </a:prstGeom>
            <a:noFill/>
            <a:ln w="12700" cap="rnd" cmpd="sng" algn="ctr">
              <a:solidFill>
                <a:schemeClr val="bg1"/>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156" y="4663032"/>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3360" y="1643233"/>
              <a:ext cx="0" cy="1558134"/>
            </a:xfrm>
            <a:prstGeom prst="line">
              <a:avLst/>
            </a:prstGeom>
            <a:noFill/>
            <a:ln w="12700" cap="rnd" cmpd="sng" algn="ctr">
              <a:solidFill>
                <a:schemeClr val="bg1"/>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524" y="1605223"/>
              <a:ext cx="2399960" cy="999983"/>
            </a:xfrm>
            <a:prstGeom prst="line">
              <a:avLst/>
            </a:prstGeom>
            <a:noFill/>
            <a:ln w="12700" cap="rnd" cmpd="sng" algn="ctr">
              <a:solidFill>
                <a:schemeClr val="bg1"/>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79" y="2402043"/>
              <a:ext cx="1936985" cy="202879"/>
            </a:xfrm>
            <a:prstGeom prst="line">
              <a:avLst/>
            </a:prstGeom>
            <a:noFill/>
            <a:ln w="12700" cap="rnd" cmpd="sng" algn="ctr">
              <a:solidFill>
                <a:schemeClr val="bg1"/>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171" y="1043327"/>
              <a:ext cx="873455" cy="1397511"/>
            </a:xfrm>
            <a:prstGeom prst="line">
              <a:avLst/>
            </a:prstGeom>
            <a:noFill/>
            <a:ln w="12700" cap="rnd" cmpd="sng" algn="ctr">
              <a:solidFill>
                <a:schemeClr val="bg1"/>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2971" y="1028094"/>
              <a:ext cx="2451027" cy="469464"/>
            </a:xfrm>
            <a:prstGeom prst="line">
              <a:avLst/>
            </a:prstGeom>
            <a:noFill/>
            <a:ln w="12700" cap="rnd" cmpd="sng" algn="ctr">
              <a:solidFill>
                <a:schemeClr val="bg1"/>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408" y="3373282"/>
              <a:ext cx="1550272" cy="2771657"/>
            </a:xfrm>
            <a:prstGeom prst="line">
              <a:avLst/>
            </a:prstGeom>
            <a:noFill/>
            <a:ln w="12700" cap="rnd" cmpd="sng" algn="ctr">
              <a:solidFill>
                <a:schemeClr val="bg1"/>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466" y="4664914"/>
              <a:ext cx="2458314" cy="36912"/>
            </a:xfrm>
            <a:prstGeom prst="line">
              <a:avLst/>
            </a:prstGeom>
            <a:noFill/>
            <a:ln w="12700" cap="rnd" cmpd="sng" algn="ctr">
              <a:solidFill>
                <a:schemeClr val="bg1"/>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611" y="5331114"/>
              <a:ext cx="947622" cy="785936"/>
            </a:xfrm>
            <a:prstGeom prst="line">
              <a:avLst/>
            </a:prstGeom>
            <a:noFill/>
            <a:ln w="12700" cap="rnd" cmpd="sng" algn="ctr">
              <a:solidFill>
                <a:schemeClr val="bg1"/>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07" y="4622630"/>
              <a:ext cx="1136489" cy="1492039"/>
            </a:xfrm>
            <a:prstGeom prst="line">
              <a:avLst/>
            </a:prstGeom>
            <a:noFill/>
            <a:ln w="12700" cap="rnd" cmpd="sng" algn="ctr">
              <a:solidFill>
                <a:schemeClr val="bg1"/>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468" y="4664914"/>
              <a:ext cx="2085178" cy="1480026"/>
            </a:xfrm>
            <a:prstGeom prst="line">
              <a:avLst/>
            </a:prstGeom>
            <a:noFill/>
            <a:ln w="12700" cap="rnd" cmpd="sng" algn="ctr">
              <a:solidFill>
                <a:schemeClr val="bg1"/>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611" y="5331114"/>
              <a:ext cx="0" cy="440705"/>
            </a:xfrm>
            <a:prstGeom prst="line">
              <a:avLst/>
            </a:prstGeom>
            <a:noFill/>
            <a:ln w="12700" cap="rnd" cmpd="sng" algn="ctr">
              <a:solidFill>
                <a:schemeClr val="bg1"/>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6468" y="5772541"/>
              <a:ext cx="2785574" cy="5625"/>
            </a:xfrm>
            <a:prstGeom prst="line">
              <a:avLst/>
            </a:prstGeom>
            <a:noFill/>
            <a:ln w="12700" cap="rnd" cmpd="sng" algn="ctr">
              <a:solidFill>
                <a:schemeClr val="bg1"/>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4044" y="1213270"/>
              <a:ext cx="2351" cy="325292"/>
            </a:xfrm>
            <a:prstGeom prst="line">
              <a:avLst/>
            </a:prstGeom>
            <a:noFill/>
            <a:ln w="12700" cap="rnd" cmpd="sng" algn="ctr">
              <a:solidFill>
                <a:schemeClr val="bg1"/>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2270" y="1213270"/>
              <a:ext cx="1811774" cy="20530"/>
            </a:xfrm>
            <a:prstGeom prst="line">
              <a:avLst/>
            </a:prstGeom>
            <a:noFill/>
            <a:ln w="12700" cap="rnd" cmpd="sng" algn="ctr">
              <a:solidFill>
                <a:schemeClr val="bg1"/>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298" y="379593"/>
              <a:ext cx="859889" cy="2275806"/>
            </a:xfrm>
            <a:prstGeom prst="line">
              <a:avLst/>
            </a:prstGeom>
            <a:noFill/>
            <a:ln w="12700" cap="rnd" cmpd="sng" algn="ctr">
              <a:solidFill>
                <a:schemeClr val="bg1"/>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985" y="3188528"/>
              <a:ext cx="502" cy="2545219"/>
            </a:xfrm>
            <a:prstGeom prst="line">
              <a:avLst/>
            </a:prstGeom>
            <a:noFill/>
            <a:ln w="12700" cap="rnd" cmpd="sng" algn="ctr">
              <a:solidFill>
                <a:schemeClr val="bg1"/>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08" y="2440837"/>
              <a:ext cx="999363" cy="1241894"/>
            </a:xfrm>
            <a:prstGeom prst="line">
              <a:avLst/>
            </a:prstGeom>
            <a:noFill/>
            <a:ln w="12700" cap="rnd" cmpd="sng" algn="ctr">
              <a:solidFill>
                <a:schemeClr val="bg1"/>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436" y="1048088"/>
              <a:ext cx="1531515" cy="3707907"/>
            </a:xfrm>
            <a:prstGeom prst="line">
              <a:avLst/>
            </a:prstGeom>
            <a:noFill/>
            <a:ln w="12700" cap="rnd" cmpd="sng" algn="ctr">
              <a:solidFill>
                <a:schemeClr val="bg1"/>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485" y="3692489"/>
              <a:ext cx="356456" cy="1599832"/>
            </a:xfrm>
            <a:prstGeom prst="line">
              <a:avLst/>
            </a:prstGeom>
            <a:noFill/>
            <a:ln w="12700" cap="rnd" cmpd="sng" algn="ctr">
              <a:solidFill>
                <a:schemeClr val="bg1"/>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192" y="2421131"/>
              <a:ext cx="944448" cy="796254"/>
            </a:xfrm>
            <a:prstGeom prst="line">
              <a:avLst/>
            </a:prstGeom>
            <a:noFill/>
            <a:ln w="12700" cap="rnd" cmpd="sng" algn="ctr">
              <a:solidFill>
                <a:schemeClr val="bg1"/>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093" y="3230515"/>
              <a:ext cx="1066330" cy="1434400"/>
            </a:xfrm>
            <a:prstGeom prst="line">
              <a:avLst/>
            </a:prstGeom>
            <a:noFill/>
            <a:ln w="12700" cap="rnd" cmpd="sng" algn="ctr">
              <a:solidFill>
                <a:schemeClr val="bg1"/>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1091" y="340798"/>
              <a:ext cx="3612488" cy="683481"/>
            </a:xfrm>
            <a:prstGeom prst="line">
              <a:avLst/>
            </a:prstGeom>
            <a:noFill/>
            <a:ln w="12700" cap="rnd" cmpd="sng" algn="ctr">
              <a:solidFill>
                <a:schemeClr val="bg1"/>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1586" y="-56655"/>
              <a:ext cx="1089550" cy="1554214"/>
            </a:xfrm>
            <a:prstGeom prst="line">
              <a:avLst/>
            </a:prstGeom>
            <a:noFill/>
            <a:ln w="12700" cap="rnd" cmpd="sng" algn="ctr">
              <a:solidFill>
                <a:schemeClr val="bg1"/>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131" y="6157246"/>
              <a:ext cx="129043" cy="700269"/>
            </a:xfrm>
            <a:prstGeom prst="line">
              <a:avLst/>
            </a:prstGeom>
            <a:noFill/>
            <a:ln w="12700" cap="rnd" cmpd="sng" algn="ctr">
              <a:solidFill>
                <a:schemeClr val="bg1"/>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5324" y="5773112"/>
              <a:ext cx="2287007" cy="939513"/>
            </a:xfrm>
            <a:prstGeom prst="line">
              <a:avLst/>
            </a:prstGeom>
            <a:noFill/>
            <a:ln w="12700" cap="rnd" cmpd="sng" algn="ctr">
              <a:solidFill>
                <a:schemeClr val="bg1"/>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867" y="5772543"/>
              <a:ext cx="2578012" cy="503567"/>
            </a:xfrm>
            <a:prstGeom prst="line">
              <a:avLst/>
            </a:prstGeom>
            <a:noFill/>
            <a:ln w="12700" cap="rnd" cmpd="sng" algn="ctr">
              <a:solidFill>
                <a:schemeClr val="bg1"/>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762" y="12169"/>
              <a:ext cx="1" cy="1192395"/>
            </a:xfrm>
            <a:prstGeom prst="line">
              <a:avLst/>
            </a:prstGeom>
            <a:noFill/>
            <a:ln w="12700" cap="rnd" cmpd="sng" algn="ctr">
              <a:solidFill>
                <a:schemeClr val="bg1"/>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760" y="1270139"/>
              <a:ext cx="0" cy="1262930"/>
            </a:xfrm>
            <a:prstGeom prst="line">
              <a:avLst/>
            </a:prstGeom>
            <a:noFill/>
            <a:ln w="12700" cap="rnd" cmpd="sng" algn="ctr">
              <a:solidFill>
                <a:schemeClr val="bg1"/>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935" y="2533069"/>
              <a:ext cx="1455732" cy="0"/>
            </a:xfrm>
            <a:prstGeom prst="line">
              <a:avLst/>
            </a:prstGeom>
            <a:noFill/>
            <a:ln w="12700" cap="rnd" cmpd="sng" algn="ctr">
              <a:solidFill>
                <a:schemeClr val="bg1"/>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7985" y="4795217"/>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707" y="6673831"/>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669" y="6144940"/>
              <a:ext cx="4542388" cy="567685"/>
            </a:xfrm>
            <a:prstGeom prst="line">
              <a:avLst/>
            </a:prstGeom>
            <a:noFill/>
            <a:ln w="12700" cap="rnd" cmpd="sng" algn="ctr">
              <a:solidFill>
                <a:schemeClr val="bg1"/>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021" y="6144940"/>
              <a:ext cx="1433383" cy="296801"/>
            </a:xfrm>
            <a:prstGeom prst="line">
              <a:avLst/>
            </a:prstGeom>
            <a:noFill/>
            <a:ln w="12700" cap="rnd" cmpd="sng" algn="ctr">
              <a:solidFill>
                <a:schemeClr val="bg1"/>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1617" y="1520351"/>
              <a:ext cx="602129" cy="608380"/>
            </a:xfrm>
            <a:prstGeom prst="line">
              <a:avLst/>
            </a:prstGeom>
            <a:noFill/>
            <a:ln w="12700" cap="rnd" cmpd="sng" algn="ctr">
              <a:solidFill>
                <a:schemeClr val="bg1"/>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6293" y="2198902"/>
              <a:ext cx="512798" cy="1081416"/>
            </a:xfrm>
            <a:prstGeom prst="line">
              <a:avLst/>
            </a:prstGeom>
            <a:noFill/>
            <a:ln w="12700" cap="rnd" cmpd="sng" algn="ctr">
              <a:solidFill>
                <a:schemeClr val="bg1"/>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198" y="1038566"/>
              <a:ext cx="2626300" cy="2295923"/>
            </a:xfrm>
            <a:prstGeom prst="line">
              <a:avLst/>
            </a:prstGeom>
            <a:noFill/>
            <a:ln w="12700" cap="rnd" cmpd="sng" algn="ctr">
              <a:solidFill>
                <a:schemeClr val="bg1"/>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8127" y="250859"/>
              <a:ext cx="2510933" cy="89939"/>
            </a:xfrm>
            <a:prstGeom prst="line">
              <a:avLst/>
            </a:prstGeom>
            <a:noFill/>
            <a:ln w="12700" cap="rnd" cmpd="sng" algn="ctr">
              <a:solidFill>
                <a:schemeClr val="bg1"/>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151" y="12168"/>
              <a:ext cx="287341" cy="238690"/>
            </a:xfrm>
            <a:prstGeom prst="line">
              <a:avLst/>
            </a:prstGeom>
            <a:noFill/>
            <a:ln w="12700" cap="rnd" cmpd="sng" algn="ctr">
              <a:solidFill>
                <a:schemeClr val="bg1"/>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2471" y="3214719"/>
              <a:ext cx="16464" cy="1542284"/>
            </a:xfrm>
            <a:prstGeom prst="line">
              <a:avLst/>
            </a:prstGeom>
            <a:noFill/>
            <a:ln w="12700" cap="rnd" cmpd="sng" algn="ctr">
              <a:solidFill>
                <a:schemeClr val="bg1"/>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7020" y="3216701"/>
              <a:ext cx="820841" cy="0"/>
            </a:xfrm>
            <a:prstGeom prst="line">
              <a:avLst/>
            </a:prstGeom>
            <a:noFill/>
            <a:ln w="12700" cap="rnd" cmpd="sng" algn="ctr">
              <a:solidFill>
                <a:schemeClr val="bg1"/>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1033" y="4741627"/>
              <a:ext cx="51437" cy="552708"/>
            </a:xfrm>
            <a:prstGeom prst="line">
              <a:avLst/>
            </a:prstGeom>
            <a:noFill/>
            <a:ln w="12700" cap="rnd" cmpd="sng" algn="ctr">
              <a:solidFill>
                <a:schemeClr val="bg1"/>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1034" y="5294335"/>
              <a:ext cx="1107845" cy="478207"/>
            </a:xfrm>
            <a:prstGeom prst="line">
              <a:avLst/>
            </a:prstGeom>
            <a:noFill/>
            <a:ln w="12700" cap="rnd" cmpd="sng" algn="ctr">
              <a:solidFill>
                <a:schemeClr val="bg1"/>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7173" y="3274210"/>
              <a:ext cx="765067" cy="1981330"/>
            </a:xfrm>
            <a:prstGeom prst="line">
              <a:avLst/>
            </a:prstGeom>
            <a:noFill/>
            <a:ln w="12700" cap="rnd" cmpd="sng" algn="ctr">
              <a:solidFill>
                <a:schemeClr val="bg1"/>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1827" y="3274211"/>
              <a:ext cx="729001" cy="717719"/>
            </a:xfrm>
            <a:prstGeom prst="line">
              <a:avLst/>
            </a:prstGeom>
            <a:noFill/>
            <a:ln w="12700" cap="rnd" cmpd="sng" algn="ctr">
              <a:solidFill>
                <a:schemeClr val="bg1"/>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1986" y="4890770"/>
              <a:ext cx="1127742" cy="1531923"/>
            </a:xfrm>
            <a:prstGeom prst="line">
              <a:avLst/>
            </a:prstGeom>
            <a:noFill/>
            <a:ln w="12700" cap="rnd" cmpd="sng" algn="ctr">
              <a:solidFill>
                <a:schemeClr val="bg1"/>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7991" y="2180541"/>
              <a:ext cx="463144" cy="0"/>
            </a:xfrm>
            <a:prstGeom prst="line">
              <a:avLst/>
            </a:prstGeom>
            <a:noFill/>
            <a:ln w="12700" cap="rnd" cmpd="sng" algn="ctr">
              <a:solidFill>
                <a:schemeClr val="bg1"/>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794" y="340800"/>
              <a:ext cx="3321710" cy="883477"/>
            </a:xfrm>
            <a:prstGeom prst="line">
              <a:avLst/>
            </a:prstGeom>
            <a:noFill/>
            <a:ln w="12700" cap="rnd" cmpd="sng" algn="ctr">
              <a:solidFill>
                <a:schemeClr val="bg1"/>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2472" y="1600460"/>
              <a:ext cx="1733101" cy="3156544"/>
            </a:xfrm>
            <a:prstGeom prst="line">
              <a:avLst/>
            </a:prstGeom>
            <a:noFill/>
            <a:ln w="12700" cap="rnd" cmpd="sng" algn="ctr">
              <a:solidFill>
                <a:schemeClr val="bg1"/>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3522" y="4865790"/>
              <a:ext cx="108582" cy="1530140"/>
            </a:xfrm>
            <a:prstGeom prst="line">
              <a:avLst/>
            </a:prstGeom>
            <a:noFill/>
            <a:ln w="12700" cap="rnd" cmpd="sng" algn="ctr">
              <a:solidFill>
                <a:schemeClr val="bg1"/>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6291" y="3388656"/>
              <a:ext cx="30488" cy="1406561"/>
            </a:xfrm>
            <a:prstGeom prst="line">
              <a:avLst/>
            </a:prstGeom>
            <a:noFill/>
            <a:ln w="12700" cap="rnd" cmpd="sng" algn="ctr">
              <a:solidFill>
                <a:schemeClr val="bg1"/>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86" y="2643716"/>
              <a:ext cx="87736" cy="998293"/>
            </a:xfrm>
            <a:prstGeom prst="line">
              <a:avLst/>
            </a:prstGeom>
            <a:noFill/>
            <a:ln w="12700" cap="rnd" cmpd="sng" algn="ctr">
              <a:solidFill>
                <a:schemeClr val="bg1"/>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8791" y="-113798"/>
              <a:ext cx="1024001" cy="1572561"/>
            </a:xfrm>
            <a:prstGeom prst="line">
              <a:avLst/>
            </a:prstGeom>
            <a:noFill/>
            <a:ln w="12700" cap="rnd" cmpd="sng" algn="ctr">
              <a:solidFill>
                <a:schemeClr val="bg1"/>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867" y="5240164"/>
              <a:ext cx="1392579" cy="54171"/>
            </a:xfrm>
            <a:prstGeom prst="line">
              <a:avLst/>
            </a:prstGeom>
            <a:noFill/>
            <a:ln w="12700" cap="rnd" cmpd="sng" algn="ctr">
              <a:solidFill>
                <a:schemeClr val="bg1"/>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80" y="1403838"/>
              <a:ext cx="1218701" cy="1174196"/>
            </a:xfrm>
            <a:prstGeom prst="line">
              <a:avLst/>
            </a:prstGeom>
            <a:noFill/>
            <a:ln w="12700" cap="rnd" cmpd="sng" algn="ctr">
              <a:solidFill>
                <a:schemeClr val="bg1"/>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442" y="1410561"/>
              <a:ext cx="657081" cy="937311"/>
            </a:xfrm>
            <a:prstGeom prst="line">
              <a:avLst/>
            </a:prstGeom>
            <a:noFill/>
            <a:ln w="12700" cap="rnd" cmpd="sng" algn="ctr">
              <a:solidFill>
                <a:schemeClr val="bg1"/>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850" y="1050469"/>
              <a:ext cx="1484491" cy="326089"/>
            </a:xfrm>
            <a:prstGeom prst="line">
              <a:avLst/>
            </a:prstGeom>
            <a:noFill/>
            <a:ln w="12700" cap="rnd" cmpd="sng" algn="ctr">
              <a:solidFill>
                <a:schemeClr val="bg1"/>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465" y="340798"/>
              <a:ext cx="2009046" cy="1047443"/>
            </a:xfrm>
            <a:prstGeom prst="line">
              <a:avLst/>
            </a:prstGeom>
            <a:noFill/>
            <a:ln w="12700" cap="rnd" cmpd="sng" algn="ctr">
              <a:solidFill>
                <a:schemeClr val="bg1"/>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581" y="5282795"/>
              <a:ext cx="1329235" cy="9525"/>
            </a:xfrm>
            <a:prstGeom prst="line">
              <a:avLst/>
            </a:prstGeom>
            <a:noFill/>
            <a:ln w="12700" cap="rnd" cmpd="sng" algn="ctr">
              <a:solidFill>
                <a:schemeClr val="bg1"/>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333" y="3678329"/>
              <a:ext cx="1729716" cy="1563200"/>
            </a:xfrm>
            <a:prstGeom prst="line">
              <a:avLst/>
            </a:prstGeom>
            <a:noFill/>
            <a:ln w="12700" cap="rnd" cmpd="sng" algn="ctr">
              <a:solidFill>
                <a:schemeClr val="bg1"/>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612" y="4204603"/>
              <a:ext cx="1419105" cy="1113314"/>
            </a:xfrm>
            <a:prstGeom prst="line">
              <a:avLst/>
            </a:prstGeom>
            <a:noFill/>
            <a:ln w="12700" cap="rnd" cmpd="sng" algn="ctr">
              <a:solidFill>
                <a:schemeClr val="bg1"/>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5923" y="4678311"/>
              <a:ext cx="89182" cy="954639"/>
            </a:xfrm>
            <a:prstGeom prst="line">
              <a:avLst/>
            </a:prstGeom>
            <a:noFill/>
            <a:ln w="12700" cap="rnd" cmpd="sng" algn="ctr">
              <a:solidFill>
                <a:schemeClr val="bg1"/>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3901" y="5687120"/>
              <a:ext cx="1992121" cy="457819"/>
            </a:xfrm>
            <a:prstGeom prst="line">
              <a:avLst/>
            </a:prstGeom>
            <a:noFill/>
            <a:ln w="12700" cap="rnd" cmpd="sng" algn="ctr">
              <a:solidFill>
                <a:schemeClr val="bg1"/>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966" y="1180870"/>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567" y="1550271"/>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502" y="290322"/>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0887" y="1337764"/>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362" y="33897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3997" y="1458764"/>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0295" y="212131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057" y="6106146"/>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8901" y="4224380"/>
              <a:ext cx="564868" cy="387093"/>
            </a:xfrm>
            <a:prstGeom prst="line">
              <a:avLst/>
            </a:prstGeom>
            <a:noFill/>
            <a:ln w="12700" cap="rnd" cmpd="sng" algn="ctr">
              <a:solidFill>
                <a:schemeClr val="bg1"/>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817" y="5253526"/>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880" y="5733747"/>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618" y="524400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130" y="4600724"/>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92" y="2566127"/>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377" y="2363249"/>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312" y="5648326"/>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677" y="475700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3445" y="5255540"/>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8379" y="319662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0732" y="12169"/>
              <a:ext cx="0" cy="354874"/>
            </a:xfrm>
            <a:prstGeom prst="line">
              <a:avLst/>
            </a:prstGeom>
            <a:noFill/>
            <a:ln w="12700" cap="rnd" cmpd="sng" algn="ctr">
              <a:solidFill>
                <a:schemeClr val="bg1"/>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647" y="250860"/>
              <a:ext cx="709915" cy="154977"/>
            </a:xfrm>
            <a:prstGeom prst="line">
              <a:avLst/>
            </a:prstGeom>
            <a:noFill/>
            <a:ln w="12700" cap="rnd" cmpd="sng" algn="ctr">
              <a:solidFill>
                <a:schemeClr val="bg1"/>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109" y="403655"/>
              <a:ext cx="357954" cy="634337"/>
            </a:xfrm>
            <a:prstGeom prst="line">
              <a:avLst/>
            </a:prstGeom>
            <a:noFill/>
            <a:ln w="12700" cap="rnd" cmpd="sng" algn="ctr">
              <a:solidFill>
                <a:schemeClr val="bg1"/>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060" y="20038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1938" y="355361"/>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009" y="989300"/>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3091" y="281333"/>
              <a:ext cx="1580411" cy="59467"/>
            </a:xfrm>
            <a:prstGeom prst="line">
              <a:avLst/>
            </a:prstGeom>
            <a:noFill/>
            <a:ln w="12700" cap="rnd" cmpd="sng" algn="ctr">
              <a:solidFill>
                <a:schemeClr val="bg1"/>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2221" y="-88335"/>
              <a:ext cx="136701" cy="330874"/>
            </a:xfrm>
            <a:prstGeom prst="line">
              <a:avLst/>
            </a:prstGeom>
            <a:noFill/>
            <a:ln w="12700" cap="rnd" cmpd="sng" algn="ctr">
              <a:solidFill>
                <a:schemeClr val="bg1"/>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30128" y="230857"/>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89403" y="6402945"/>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331" y="6658455"/>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7591" y="1165493"/>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9190" y="1534895"/>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8127" y="274946"/>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512" y="1322388"/>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6987" y="323597"/>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8621" y="1443388"/>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4919" y="2105937"/>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3781" y="4647657"/>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2609" y="4779841"/>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7682" y="6090769"/>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440" y="5238150"/>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503" y="5718372"/>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7242" y="5228626"/>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717" y="4144085"/>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754" y="4585347"/>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8016" y="2550752"/>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001" y="2347873"/>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0936" y="5632950"/>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8300" y="4741627"/>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8070" y="5240165"/>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3003" y="3181246"/>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684" y="185006"/>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562" y="339984"/>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632" y="973925"/>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753" y="215480"/>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027" y="6387570"/>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721" y="3200581"/>
              <a:ext cx="290534" cy="0"/>
            </a:xfrm>
            <a:prstGeom prst="line">
              <a:avLst/>
            </a:prstGeom>
            <a:noFill/>
            <a:ln w="12700" cap="rnd" cmpd="sng" algn="ctr">
              <a:solidFill>
                <a:schemeClr val="bg1"/>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7049" y="3239375"/>
              <a:ext cx="0" cy="449993"/>
            </a:xfrm>
            <a:prstGeom prst="line">
              <a:avLst/>
            </a:prstGeom>
            <a:noFill/>
            <a:ln w="12700" cap="rnd" cmpd="sng" algn="ctr">
              <a:solidFill>
                <a:schemeClr val="bg1"/>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5049" y="3689368"/>
              <a:ext cx="2810703" cy="0"/>
            </a:xfrm>
            <a:prstGeom prst="line">
              <a:avLst/>
            </a:prstGeom>
            <a:noFill/>
            <a:ln w="12700" cap="rnd" cmpd="sng" algn="ctr">
              <a:solidFill>
                <a:schemeClr val="bg1"/>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715" y="3680803"/>
              <a:ext cx="809075" cy="0"/>
            </a:xfrm>
            <a:prstGeom prst="line">
              <a:avLst/>
            </a:prstGeom>
            <a:noFill/>
            <a:ln w="12700" cap="rnd" cmpd="sng" algn="ctr">
              <a:solidFill>
                <a:schemeClr val="bg1"/>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8771" y="3362335"/>
              <a:ext cx="952365" cy="677951"/>
            </a:xfrm>
            <a:prstGeom prst="line">
              <a:avLst/>
            </a:prstGeom>
            <a:noFill/>
            <a:ln w="12700" cap="rnd" cmpd="sng" algn="ctr">
              <a:solidFill>
                <a:schemeClr val="bg1"/>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985" y="3190937"/>
              <a:ext cx="308821" cy="0"/>
            </a:xfrm>
            <a:prstGeom prst="line">
              <a:avLst/>
            </a:prstGeom>
            <a:noFill/>
            <a:ln w="12700" cap="rnd" cmpd="sng" algn="ctr">
              <a:solidFill>
                <a:schemeClr val="bg1"/>
              </a:solidFill>
              <a:prstDash val="solid"/>
              <a:miter lim="800000"/>
              <a:headEnd type="none" w="med" len="med"/>
              <a:tailEnd type="none" w="med" len="med"/>
            </a:ln>
            <a:effectLst/>
          </p:spPr>
        </p:cxnSp>
        <p:sp>
          <p:nvSpPr>
            <p:cNvPr id="351" name="Rectangle 350">
              <a:extLst>
                <a:ext uri="{FF2B5EF4-FFF2-40B4-BE49-F238E27FC236}">
                  <a16:creationId xmlns:a16="http://schemas.microsoft.com/office/drawing/2014/main" id="{D76FB6AA-1A40-4CC3-A172-FA6E6E0B1290}"/>
                </a:ext>
              </a:extLst>
            </p:cNvPr>
            <p:cNvSpPr/>
            <p:nvPr/>
          </p:nvSpPr>
          <p:spPr>
            <a:xfrm>
              <a:off x="11167498" y="3295693"/>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128" y="3642009"/>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093" y="4159461"/>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8255" y="3161787"/>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160" y="3183952"/>
              <a:ext cx="77588" cy="77588"/>
            </a:xfrm>
            <a:prstGeom prst="rect">
              <a:avLst/>
            </a:prstGeom>
            <a:no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122" y="3280318"/>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51" y="3626633"/>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880" y="3146412"/>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59784" y="3168576"/>
              <a:ext cx="108339" cy="108339"/>
            </a:xfrm>
            <a:prstGeom prst="rect">
              <a:avLst/>
            </a:prstGeom>
            <a:solidFill>
              <a:sysClr val="window" lastClr="FFFFFF"/>
            </a:solidFill>
            <a:ln w="12700" cap="flat" cmpd="sng" algn="ctr">
              <a:solidFill>
                <a:schemeClr val="bg1"/>
              </a:solid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a:extLst>
              <a:ext uri="{FF2B5EF4-FFF2-40B4-BE49-F238E27FC236}">
                <a16:creationId xmlns:a16="http://schemas.microsoft.com/office/drawing/2014/main" id="{AE7F8C79-2CBB-43B9-97DB-DA0ADEB754B6}"/>
              </a:ext>
            </a:extLst>
          </p:cNvPr>
          <p:cNvSpPr/>
          <p:nvPr/>
        </p:nvSpPr>
        <p:spPr>
          <a:xfrm>
            <a:off x="0" y="0"/>
            <a:ext cx="12201596" cy="6857028"/>
          </a:xfrm>
          <a:prstGeom prst="rect">
            <a:avLst/>
          </a:prstGeom>
          <a:gradFill flip="none" rotWithShape="1">
            <a:gsLst>
              <a:gs pos="0">
                <a:sysClr val="windowText" lastClr="000000">
                  <a:alpha val="55000"/>
                </a:sysClr>
              </a:gs>
              <a:gs pos="65000">
                <a:sysClr val="windowText" lastClr="000000">
                  <a:alpha val="22000"/>
                </a:sysClr>
              </a:gs>
              <a:gs pos="100000">
                <a:sysClr val="windowText" lastClr="000000">
                  <a:alpha val="15000"/>
                </a:sysClr>
              </a:gs>
            </a:gsLst>
            <a:lin ang="0" scaled="1"/>
            <a:tileRect/>
          </a:gra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D6A75D37-D076-4022-9EFF-CDE7CB4AE866}"/>
              </a:ext>
            </a:extLst>
          </p:cNvPr>
          <p:cNvSpPr txBox="1"/>
          <p:nvPr/>
        </p:nvSpPr>
        <p:spPr>
          <a:xfrm>
            <a:off x="4009693" y="2945246"/>
            <a:ext cx="4172614" cy="967508"/>
          </a:xfrm>
          <a:prstGeom prst="rect">
            <a:avLst/>
          </a:prstGeom>
          <a:noFill/>
          <a:ln>
            <a:noFill/>
          </a:ln>
          <a:effectLst>
            <a:outerShdw blurRad="190500" dist="38100" dir="2700000" algn="ctr" rotWithShape="0">
              <a:srgbClr val="000000">
                <a:alpha val="25000"/>
              </a:srgbClr>
            </a:outerShdw>
          </a:effectLst>
        </p:spPr>
        <p:txBody>
          <a:bodyPr wrap="none" lIns="179208" tIns="143366" rIns="179208" bIns="143366" rtlCol="0" anchor="ctr">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4800" b="0" i="0" u="none" strike="noStrike" kern="1200" cap="none" spc="147" normalizeH="0" baseline="0" noProof="0">
                <a:ln>
                  <a:noFill/>
                </a:ln>
                <a:gradFill>
                  <a:gsLst>
                    <a:gs pos="2917">
                      <a:srgbClr val="FFFFFF"/>
                    </a:gs>
                    <a:gs pos="100000">
                      <a:srgbClr val="FFFFFF"/>
                    </a:gs>
                  </a:gsLst>
                  <a:lin ang="5400000" scaled="0"/>
                </a:gradFill>
                <a:effectLst/>
                <a:uLnTx/>
                <a:uFillTx/>
                <a:latin typeface="Segoe UI Semibold"/>
                <a:ea typeface="+mn-ea"/>
                <a:cs typeface="Segoe UI Semilight" panose="020B0402040204020203" pitchFamily="34" charset="0"/>
              </a:rPr>
              <a:t>Data Culture</a:t>
            </a:r>
          </a:p>
        </p:txBody>
      </p:sp>
    </p:spTree>
    <p:extLst>
      <p:ext uri="{BB962C8B-B14F-4D97-AF65-F5344CB8AC3E}">
        <p14:creationId xmlns:p14="http://schemas.microsoft.com/office/powerpoint/2010/main" val="21761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2518333"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2518332"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A39AA5A-676C-499F-82C4-A2B0E1388EDE}"/>
              </a:ext>
            </a:extLst>
          </p:cNvPr>
          <p:cNvSpPr/>
          <p:nvPr/>
        </p:nvSpPr>
        <p:spPr bwMode="auto">
          <a:xfrm>
            <a:off x="2471247" y="1730198"/>
            <a:ext cx="3875414" cy="3876506"/>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DC24E368-A734-4576-8205-841A7464B709}"/>
              </a:ext>
            </a:extLst>
          </p:cNvPr>
          <p:cNvSpPr txBox="1"/>
          <p:nvPr/>
        </p:nvSpPr>
        <p:spPr>
          <a:xfrm>
            <a:off x="3280897" y="3206852"/>
            <a:ext cx="2251562" cy="923330"/>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7" name="Title 1">
            <a:extLst>
              <a:ext uri="{FF2B5EF4-FFF2-40B4-BE49-F238E27FC236}">
                <a16:creationId xmlns:a16="http://schemas.microsoft.com/office/drawing/2014/main" id="{DF27CE5B-9B87-407B-8A18-5621A4D0C3BA}"/>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Data Culture</a:t>
            </a:r>
          </a:p>
        </p:txBody>
      </p:sp>
      <p:sp>
        <p:nvSpPr>
          <p:cNvPr id="9" name="Text Placeholder 9">
            <a:extLst>
              <a:ext uri="{FF2B5EF4-FFF2-40B4-BE49-F238E27FC236}">
                <a16:creationId xmlns:a16="http://schemas.microsoft.com/office/drawing/2014/main" id="{365FC788-BFB2-4F25-B406-D9926F672F45}"/>
              </a:ext>
            </a:extLst>
          </p:cNvPr>
          <p:cNvSpPr txBox="1">
            <a:spLocks/>
          </p:cNvSpPr>
          <p:nvPr/>
        </p:nvSpPr>
        <p:spPr>
          <a:xfrm>
            <a:off x="7538856" y="2672659"/>
            <a:ext cx="4530377" cy="1991585"/>
          </a:xfrm>
          <a:prstGeom prst="rect">
            <a:avLst/>
          </a:prstGeom>
        </p:spPr>
        <p:txBody>
          <a:bodyPr anchor="ct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#1</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AI infused experiences with the familiarity of Office</a:t>
            </a:r>
          </a:p>
        </p:txBody>
      </p:sp>
    </p:spTree>
    <p:extLst>
      <p:ext uri="{BB962C8B-B14F-4D97-AF65-F5344CB8AC3E}">
        <p14:creationId xmlns:p14="http://schemas.microsoft.com/office/powerpoint/2010/main" val="20230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2522358"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2522359"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2479298" y="1735725"/>
            <a:ext cx="3867363" cy="3865452"/>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3746324"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866F211-6271-4C61-9BC6-B3443A13080C}"/>
              </a:ext>
            </a:extLst>
          </p:cNvPr>
          <p:cNvSpPr txBox="1"/>
          <p:nvPr/>
        </p:nvSpPr>
        <p:spPr>
          <a:xfrm>
            <a:off x="3573761" y="4525042"/>
            <a:ext cx="1678436" cy="61555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Modern Enterprise BI</a:t>
            </a:r>
          </a:p>
        </p:txBody>
      </p:sp>
      <p:sp>
        <p:nvSpPr>
          <p:cNvPr id="17" name="TextBox 16">
            <a:extLst>
              <a:ext uri="{FF2B5EF4-FFF2-40B4-BE49-F238E27FC236}">
                <a16:creationId xmlns:a16="http://schemas.microsoft.com/office/drawing/2014/main" id="{83867C76-3AD1-44B2-BDB6-8A765C0D0D76}"/>
              </a:ext>
            </a:extLst>
          </p:cNvPr>
          <p:cNvSpPr txBox="1"/>
          <p:nvPr/>
        </p:nvSpPr>
        <p:spPr>
          <a:xfrm>
            <a:off x="3939972" y="3268399"/>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9" name="Title 1">
            <a:extLst>
              <a:ext uri="{FF2B5EF4-FFF2-40B4-BE49-F238E27FC236}">
                <a16:creationId xmlns:a16="http://schemas.microsoft.com/office/drawing/2014/main" id="{73F038E8-20DA-4B44-80F4-3A3A6F5FC4D0}"/>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Data Culture</a:t>
            </a:r>
          </a:p>
        </p:txBody>
      </p:sp>
      <p:sp>
        <p:nvSpPr>
          <p:cNvPr id="13" name="Text Placeholder 9">
            <a:extLst>
              <a:ext uri="{FF2B5EF4-FFF2-40B4-BE49-F238E27FC236}">
                <a16:creationId xmlns:a16="http://schemas.microsoft.com/office/drawing/2014/main" id="{1EDF128F-F345-4E27-9406-8556A4F75259}"/>
              </a:ext>
            </a:extLst>
          </p:cNvPr>
          <p:cNvSpPr txBox="1">
            <a:spLocks/>
          </p:cNvSpPr>
          <p:nvPr/>
        </p:nvSpPr>
        <p:spPr>
          <a:xfrm>
            <a:off x="7542881" y="2672659"/>
            <a:ext cx="4381372" cy="1991585"/>
          </a:xfrm>
          <a:prstGeom prst="rect">
            <a:avLst/>
          </a:prstGeom>
        </p:spPr>
        <p:txBody>
          <a:bodyPr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#2</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Meet the most demanding enterprise needs</a:t>
            </a:r>
          </a:p>
        </p:txBody>
      </p:sp>
    </p:spTree>
    <p:extLst>
      <p:ext uri="{BB962C8B-B14F-4D97-AF65-F5344CB8AC3E}">
        <p14:creationId xmlns:p14="http://schemas.microsoft.com/office/powerpoint/2010/main" val="2828499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32BA1BB-90F3-4360-9BF7-05181FDCDC99}"/>
              </a:ext>
            </a:extLst>
          </p:cNvPr>
          <p:cNvSpPr/>
          <p:nvPr/>
        </p:nvSpPr>
        <p:spPr bwMode="auto">
          <a:xfrm>
            <a:off x="1675285" y="935164"/>
            <a:ext cx="5467337" cy="5466575"/>
          </a:xfrm>
          <a:prstGeom prst="ellipse">
            <a:avLst/>
          </a:prstGeom>
          <a:solidFill>
            <a:srgbClr val="99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4409D697-475B-4289-AB15-AB32A71D4732}"/>
              </a:ext>
            </a:extLst>
          </p:cNvPr>
          <p:cNvCxnSpPr>
            <a:cxnSpLocks/>
            <a:stCxn id="30" idx="1"/>
            <a:endCxn id="30" idx="5"/>
          </p:cNvCxnSpPr>
          <p:nvPr/>
        </p:nvCxnSpPr>
        <p:spPr>
          <a:xfrm>
            <a:off x="2475958" y="1735725"/>
            <a:ext cx="3865992" cy="3865452"/>
          </a:xfrm>
          <a:prstGeom prst="line">
            <a:avLst/>
          </a:prstGeom>
          <a:ln>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a:stCxn id="30" idx="7"/>
          </p:cNvCxnSpPr>
          <p:nvPr/>
        </p:nvCxnSpPr>
        <p:spPr>
          <a:xfrm flipH="1">
            <a:off x="2454461" y="1735726"/>
            <a:ext cx="3887489" cy="3844576"/>
          </a:xfrm>
          <a:prstGeom prst="line">
            <a:avLst/>
          </a:prstGeom>
          <a:ln>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2749553" y="2011336"/>
            <a:ext cx="3318801" cy="3314230"/>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3742298"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964F2A54-F09E-4102-85C8-F631AC57DC23}"/>
              </a:ext>
            </a:extLst>
          </p:cNvPr>
          <p:cNvSpPr txBox="1"/>
          <p:nvPr/>
        </p:nvSpPr>
        <p:spPr>
          <a:xfrm>
            <a:off x="3345480" y="1346373"/>
            <a:ext cx="2126948" cy="30777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Productivity</a:t>
            </a:r>
          </a:p>
        </p:txBody>
      </p:sp>
      <p:sp>
        <p:nvSpPr>
          <p:cNvPr id="57" name="TextBox 56">
            <a:extLst>
              <a:ext uri="{FF2B5EF4-FFF2-40B4-BE49-F238E27FC236}">
                <a16:creationId xmlns:a16="http://schemas.microsoft.com/office/drawing/2014/main" id="{26CF88B1-83DA-4B80-A25C-689E1A9ACFA4}"/>
              </a:ext>
            </a:extLst>
          </p:cNvPr>
          <p:cNvSpPr txBox="1"/>
          <p:nvPr/>
        </p:nvSpPr>
        <p:spPr>
          <a:xfrm>
            <a:off x="6269622" y="3514584"/>
            <a:ext cx="969824" cy="3077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Action</a:t>
            </a:r>
          </a:p>
        </p:txBody>
      </p:sp>
      <p:sp>
        <p:nvSpPr>
          <p:cNvPr id="58" name="TextBox 57">
            <a:extLst>
              <a:ext uri="{FF2B5EF4-FFF2-40B4-BE49-F238E27FC236}">
                <a16:creationId xmlns:a16="http://schemas.microsoft.com/office/drawing/2014/main" id="{F75C9330-5199-4901-BF05-9906E65B4A24}"/>
              </a:ext>
            </a:extLst>
          </p:cNvPr>
          <p:cNvSpPr txBox="1"/>
          <p:nvPr/>
        </p:nvSpPr>
        <p:spPr>
          <a:xfrm>
            <a:off x="1948880" y="3514583"/>
            <a:ext cx="713303" cy="3077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Trust</a:t>
            </a:r>
          </a:p>
        </p:txBody>
      </p:sp>
      <p:sp>
        <p:nvSpPr>
          <p:cNvPr id="59" name="TextBox 58">
            <a:extLst>
              <a:ext uri="{FF2B5EF4-FFF2-40B4-BE49-F238E27FC236}">
                <a16:creationId xmlns:a16="http://schemas.microsoft.com/office/drawing/2014/main" id="{13E9596C-97E3-430A-B9C1-462D4A415703}"/>
              </a:ext>
            </a:extLst>
          </p:cNvPr>
          <p:cNvSpPr txBox="1"/>
          <p:nvPr/>
        </p:nvSpPr>
        <p:spPr>
          <a:xfrm>
            <a:off x="3579846" y="5689452"/>
            <a:ext cx="1658216" cy="30777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Data Stack</a:t>
            </a:r>
          </a:p>
        </p:txBody>
      </p:sp>
      <p:sp>
        <p:nvSpPr>
          <p:cNvPr id="34" name="TextBox 33">
            <a:extLst>
              <a:ext uri="{FF2B5EF4-FFF2-40B4-BE49-F238E27FC236}">
                <a16:creationId xmlns:a16="http://schemas.microsoft.com/office/drawing/2014/main" id="{7866F211-6271-4C61-9BC6-B3443A13080C}"/>
              </a:ext>
            </a:extLst>
          </p:cNvPr>
          <p:cNvSpPr txBox="1"/>
          <p:nvPr/>
        </p:nvSpPr>
        <p:spPr>
          <a:xfrm>
            <a:off x="3769801" y="4499105"/>
            <a:ext cx="1278306"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Modern Enterprise BI</a:t>
            </a:r>
          </a:p>
        </p:txBody>
      </p:sp>
      <p:sp>
        <p:nvSpPr>
          <p:cNvPr id="22" name="TextBox 21">
            <a:extLst>
              <a:ext uri="{FF2B5EF4-FFF2-40B4-BE49-F238E27FC236}">
                <a16:creationId xmlns:a16="http://schemas.microsoft.com/office/drawing/2014/main" id="{2A3C49F5-6CF1-4508-B91E-FB2DD7393CF2}"/>
              </a:ext>
            </a:extLst>
          </p:cNvPr>
          <p:cNvSpPr txBox="1"/>
          <p:nvPr/>
        </p:nvSpPr>
        <p:spPr>
          <a:xfrm>
            <a:off x="3935946" y="3268400"/>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13" name="Title 1">
            <a:extLst>
              <a:ext uri="{FF2B5EF4-FFF2-40B4-BE49-F238E27FC236}">
                <a16:creationId xmlns:a16="http://schemas.microsoft.com/office/drawing/2014/main" id="{F3E0E2C2-B2C0-44F0-872B-3E69412D61C3}"/>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Data Culture</a:t>
            </a:r>
          </a:p>
        </p:txBody>
      </p:sp>
      <p:sp>
        <p:nvSpPr>
          <p:cNvPr id="17" name="Text Placeholder 9">
            <a:extLst>
              <a:ext uri="{FF2B5EF4-FFF2-40B4-BE49-F238E27FC236}">
                <a16:creationId xmlns:a16="http://schemas.microsoft.com/office/drawing/2014/main" id="{A9BC8D4F-7A53-4ADA-8AFF-9FEC6CA9BF23}"/>
              </a:ext>
            </a:extLst>
          </p:cNvPr>
          <p:cNvSpPr txBox="1">
            <a:spLocks/>
          </p:cNvSpPr>
          <p:nvPr/>
        </p:nvSpPr>
        <p:spPr>
          <a:xfrm>
            <a:off x="7538856" y="2672659"/>
            <a:ext cx="4140724" cy="1991585"/>
          </a:xfrm>
          <a:prstGeom prst="rect">
            <a:avLst/>
          </a:prstGeom>
        </p:spPr>
        <p:txBody>
          <a:bodyPr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#3</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BI woven into the fabric of the organization</a:t>
            </a:r>
          </a:p>
        </p:txBody>
      </p:sp>
    </p:spTree>
    <p:extLst>
      <p:ext uri="{BB962C8B-B14F-4D97-AF65-F5344CB8AC3E}">
        <p14:creationId xmlns:p14="http://schemas.microsoft.com/office/powerpoint/2010/main" val="1585818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52FA73-D2BF-454D-A164-B35AF1FAC9B4}"/>
              </a:ext>
            </a:extLst>
          </p:cNvPr>
          <p:cNvSpPr txBox="1">
            <a:spLocks/>
          </p:cNvSpPr>
          <p:nvPr/>
        </p:nvSpPr>
        <p:spPr>
          <a:xfrm>
            <a:off x="-13965" y="-10414"/>
            <a:ext cx="3767900" cy="840367"/>
          </a:xfrm>
          <a:prstGeom prst="rect">
            <a:avLst/>
          </a:prstGeom>
        </p:spPr>
        <p:txBody>
          <a:bodyPr vert="horz" lIns="91391" tIns="45695" rIns="91391" bIns="45695" rtlCol="0" anchor="t">
            <a:normAutofit fontScale="92500" lnSpcReduction="10000"/>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defTabSz="913840">
              <a:defRPr/>
            </a:pPr>
            <a:r>
              <a:rPr lang="en-US" sz="6595" dirty="0">
                <a:solidFill>
                  <a:srgbClr val="000000"/>
                </a:solidFill>
                <a:latin typeface="Segoe UI Light" panose="020B0502040204020203" pitchFamily="34" charset="0"/>
                <a:cs typeface="Segoe UI Light" panose="020B0502040204020203" pitchFamily="34" charset="0"/>
              </a:rPr>
              <a:t>Vivek Patel</a:t>
            </a:r>
          </a:p>
        </p:txBody>
      </p:sp>
      <p:pic>
        <p:nvPicPr>
          <p:cNvPr id="8" name="Picture 7" descr="A picture containing ax, tool&#10;&#10;Description generated with very high confidence">
            <a:hlinkClick r:id="rId2"/>
            <a:extLst>
              <a:ext uri="{FF2B5EF4-FFF2-40B4-BE49-F238E27FC236}">
                <a16:creationId xmlns:a16="http://schemas.microsoft.com/office/drawing/2014/main" id="{A3F2A8E0-D11E-4827-BC5F-DC5A8AAE611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35404" y="4088498"/>
            <a:ext cx="349011" cy="283727"/>
          </a:xfrm>
          <a:prstGeom prst="rect">
            <a:avLst/>
          </a:prstGeom>
        </p:spPr>
      </p:pic>
      <p:pic>
        <p:nvPicPr>
          <p:cNvPr id="9" name="Picture 8">
            <a:hlinkClick r:id="rId5"/>
            <a:extLst>
              <a:ext uri="{FF2B5EF4-FFF2-40B4-BE49-F238E27FC236}">
                <a16:creationId xmlns:a16="http://schemas.microsoft.com/office/drawing/2014/main" id="{63BD4D95-C458-41C0-AC4A-D6916B3A901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38122" y="4060562"/>
            <a:ext cx="349239" cy="349239"/>
          </a:xfrm>
          <a:prstGeom prst="rect">
            <a:avLst/>
          </a:prstGeom>
        </p:spPr>
      </p:pic>
      <p:pic>
        <p:nvPicPr>
          <p:cNvPr id="10" name="Picture 9">
            <a:hlinkClick r:id="rId8"/>
            <a:extLst>
              <a:ext uri="{FF2B5EF4-FFF2-40B4-BE49-F238E27FC236}">
                <a16:creationId xmlns:a16="http://schemas.microsoft.com/office/drawing/2014/main" id="{F21FF9BD-9471-493C-8F5B-064D1072BDCB}"/>
              </a:ext>
            </a:extLst>
          </p:cNvPr>
          <p:cNvPicPr>
            <a:picLocks noChangeAspect="1"/>
          </p:cNvPicPr>
          <p:nvPr/>
        </p:nvPicPr>
        <p:blipFill>
          <a:blip r:embed="rId9"/>
          <a:stretch>
            <a:fillRect/>
          </a:stretch>
        </p:blipFill>
        <p:spPr>
          <a:xfrm>
            <a:off x="11029306" y="4098693"/>
            <a:ext cx="519751" cy="262351"/>
          </a:xfrm>
          <a:prstGeom prst="rect">
            <a:avLst/>
          </a:prstGeom>
        </p:spPr>
      </p:pic>
      <p:pic>
        <p:nvPicPr>
          <p:cNvPr id="11" name="Picture 10">
            <a:extLst>
              <a:ext uri="{FF2B5EF4-FFF2-40B4-BE49-F238E27FC236}">
                <a16:creationId xmlns:a16="http://schemas.microsoft.com/office/drawing/2014/main" id="{0E31B963-9261-41E0-A840-259535916A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0246" y="13681"/>
            <a:ext cx="1412575" cy="863739"/>
          </a:xfrm>
          <a:prstGeom prst="rect">
            <a:avLst/>
          </a:prstGeom>
        </p:spPr>
      </p:pic>
      <p:pic>
        <p:nvPicPr>
          <p:cNvPr id="12" name="Graphic 11">
            <a:hlinkClick r:id="rId11"/>
            <a:extLst>
              <a:ext uri="{FF2B5EF4-FFF2-40B4-BE49-F238E27FC236}">
                <a16:creationId xmlns:a16="http://schemas.microsoft.com/office/drawing/2014/main" id="{91CDAF92-038E-4204-A8D8-43EAF6E954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32460" y="4055465"/>
            <a:ext cx="348803" cy="348803"/>
          </a:xfrm>
          <a:prstGeom prst="rect">
            <a:avLst/>
          </a:prstGeom>
        </p:spPr>
      </p:pic>
      <p:pic>
        <p:nvPicPr>
          <p:cNvPr id="13" name="Graphic 12" descr="Email">
            <a:hlinkClick r:id="rId14"/>
            <a:extLst>
              <a:ext uri="{FF2B5EF4-FFF2-40B4-BE49-F238E27FC236}">
                <a16:creationId xmlns:a16="http://schemas.microsoft.com/office/drawing/2014/main" id="{6C50625A-2B1E-4E60-A0CC-945936A69FE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97101" y="4055257"/>
            <a:ext cx="349011" cy="349011"/>
          </a:xfrm>
          <a:prstGeom prst="rect">
            <a:avLst/>
          </a:prstGeom>
        </p:spPr>
      </p:pic>
      <p:pic>
        <p:nvPicPr>
          <p:cNvPr id="14" name="Picture 13" descr="A close up of a mans face&#10;&#10;Description automatically generated">
            <a:extLst>
              <a:ext uri="{FF2B5EF4-FFF2-40B4-BE49-F238E27FC236}">
                <a16:creationId xmlns:a16="http://schemas.microsoft.com/office/drawing/2014/main" id="{FB1FCC3C-C9DB-4B53-9F4F-A4F6BA51F4C8}"/>
              </a:ext>
            </a:extLst>
          </p:cNvPr>
          <p:cNvPicPr>
            <a:picLocks noChangeAspect="1"/>
          </p:cNvPicPr>
          <p:nvPr/>
        </p:nvPicPr>
        <p:blipFill rotWithShape="1">
          <a:blip r:embed="rId17"/>
          <a:srcRect t="9445"/>
          <a:stretch/>
        </p:blipFill>
        <p:spPr>
          <a:xfrm>
            <a:off x="10093317" y="4789423"/>
            <a:ext cx="1575891" cy="1070280"/>
          </a:xfrm>
          <a:prstGeom prst="rect">
            <a:avLst/>
          </a:prstGeom>
        </p:spPr>
      </p:pic>
      <p:pic>
        <p:nvPicPr>
          <p:cNvPr id="15" name="Picture 14" descr="A person posing for the camera&#10;&#10;Description automatically generated">
            <a:extLst>
              <a:ext uri="{FF2B5EF4-FFF2-40B4-BE49-F238E27FC236}">
                <a16:creationId xmlns:a16="http://schemas.microsoft.com/office/drawing/2014/main" id="{B50A0956-2804-4B4A-BF26-399B584804E2}"/>
              </a:ext>
            </a:extLst>
          </p:cNvPr>
          <p:cNvPicPr>
            <a:picLocks noChangeAspect="1"/>
          </p:cNvPicPr>
          <p:nvPr/>
        </p:nvPicPr>
        <p:blipFill>
          <a:blip r:embed="rId18"/>
          <a:stretch>
            <a:fillRect/>
          </a:stretch>
        </p:blipFill>
        <p:spPr>
          <a:xfrm>
            <a:off x="9494646" y="-10413"/>
            <a:ext cx="2650420" cy="397562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381C1C5-1CD4-44A0-B1A4-6AA130170105}"/>
              </a:ext>
            </a:extLst>
          </p:cNvPr>
          <p:cNvPicPr>
            <a:picLocks noChangeAspect="1"/>
          </p:cNvPicPr>
          <p:nvPr/>
        </p:nvPicPr>
        <p:blipFill>
          <a:blip r:embed="rId19"/>
          <a:stretch>
            <a:fillRect/>
          </a:stretch>
        </p:blipFill>
        <p:spPr>
          <a:xfrm>
            <a:off x="11504638" y="6288083"/>
            <a:ext cx="558364" cy="558364"/>
          </a:xfrm>
          <a:prstGeom prst="rect">
            <a:avLst/>
          </a:prstGeom>
        </p:spPr>
      </p:pic>
      <p:sp>
        <p:nvSpPr>
          <p:cNvPr id="17" name="Content Placeholder 2">
            <a:extLst>
              <a:ext uri="{FF2B5EF4-FFF2-40B4-BE49-F238E27FC236}">
                <a16:creationId xmlns:a16="http://schemas.microsoft.com/office/drawing/2014/main" id="{E7AE4C75-A304-4013-9626-1870B85C4A2A}"/>
              </a:ext>
            </a:extLst>
          </p:cNvPr>
          <p:cNvSpPr txBox="1">
            <a:spLocks/>
          </p:cNvSpPr>
          <p:nvPr/>
        </p:nvSpPr>
        <p:spPr>
          <a:xfrm>
            <a:off x="46938" y="1062835"/>
            <a:ext cx="7872025" cy="56855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Sr. Director North America at </a:t>
            </a:r>
            <a:r>
              <a:rPr lang="en-US" sz="2059" b="1" dirty="0">
                <a:solidFill>
                  <a:srgbClr val="000000"/>
                </a:solidFill>
                <a:latin typeface="Segoe UI Light" panose="020B0502040204020203" pitchFamily="34" charset="0"/>
                <a:cs typeface="Segoe UI Light" panose="020B0502040204020203" pitchFamily="34" charset="0"/>
              </a:rPr>
              <a:t>Stridely Solution</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Founder at </a:t>
            </a:r>
            <a:r>
              <a:rPr lang="en-US" sz="2059" b="1" dirty="0">
                <a:solidFill>
                  <a:srgbClr val="000000"/>
                </a:solidFill>
                <a:latin typeface="Segoe UI Light" panose="020B0502040204020203" pitchFamily="34" charset="0"/>
                <a:cs typeface="Segoe UI Light" panose="020B0502040204020203" pitchFamily="34" charset="0"/>
              </a:rPr>
              <a:t>Insight2Actions Inc.</a:t>
            </a:r>
          </a:p>
          <a:p>
            <a:pPr marL="228460" indent="-228460" algn="just" defTabSz="913840">
              <a:lnSpc>
                <a:spcPct val="120000"/>
              </a:lnSpc>
              <a:defRPr/>
            </a:pPr>
            <a:r>
              <a:rPr lang="en-US" sz="2059" b="1" dirty="0">
                <a:solidFill>
                  <a:srgbClr val="000000"/>
                </a:solidFill>
                <a:latin typeface="Segoe UI Light" panose="020B0502040204020203" pitchFamily="34" charset="0"/>
                <a:cs typeface="Segoe UI Light" panose="020B0502040204020203" pitchFamily="34" charset="0"/>
              </a:rPr>
              <a:t>Leader</a:t>
            </a:r>
            <a:r>
              <a:rPr lang="en-US" sz="2059" dirty="0">
                <a:solidFill>
                  <a:srgbClr val="000000"/>
                </a:solidFill>
                <a:latin typeface="Segoe UI Light" panose="020B0502040204020203" pitchFamily="34" charset="0"/>
                <a:cs typeface="Segoe UI Light" panose="020B0502040204020203" pitchFamily="34" charset="0"/>
              </a:rPr>
              <a:t>:-Toronto Power BI, Power Apps, Flow user group</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PowerApps </a:t>
            </a:r>
            <a:r>
              <a:rPr lang="en-US" sz="2059" b="1" dirty="0">
                <a:solidFill>
                  <a:srgbClr val="000000"/>
                </a:solidFill>
                <a:latin typeface="Segoe UI Light" panose="020B0502040204020203" pitchFamily="34" charset="0"/>
                <a:cs typeface="Segoe UI Light" panose="020B0502040204020203" pitchFamily="34" charset="0"/>
              </a:rPr>
              <a:t>All Star Award Winner</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Data Platform </a:t>
            </a:r>
            <a:r>
              <a:rPr lang="en-US" sz="2059" b="1" dirty="0">
                <a:solidFill>
                  <a:srgbClr val="000000"/>
                </a:solidFill>
                <a:latin typeface="Segoe UI Light" panose="020B0502040204020203" pitchFamily="34" charset="0"/>
                <a:cs typeface="Segoe UI Light" panose="020B0502040204020203" pitchFamily="34" charset="0"/>
              </a:rPr>
              <a:t>MVP</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Power BI User Group </a:t>
            </a:r>
            <a:r>
              <a:rPr lang="en-US" sz="2059" b="1" dirty="0">
                <a:solidFill>
                  <a:srgbClr val="000000"/>
                </a:solidFill>
                <a:latin typeface="Segoe UI Light" panose="020B0502040204020203" pitchFamily="34" charset="0"/>
                <a:cs typeface="Segoe UI Light" panose="020B0502040204020203" pitchFamily="34" charset="0"/>
              </a:rPr>
              <a:t>Board of Advisors </a:t>
            </a:r>
            <a:r>
              <a:rPr lang="en-US" sz="2059" dirty="0">
                <a:solidFill>
                  <a:srgbClr val="000000"/>
                </a:solidFill>
                <a:latin typeface="Segoe UI Light" panose="020B0502040204020203" pitchFamily="34" charset="0"/>
                <a:cs typeface="Segoe UI Light" panose="020B0502040204020203" pitchFamily="34" charset="0"/>
              </a:rPr>
              <a:t>(Member)</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Member:- Global Power Platform Team</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Organizer:- Global Power Platform Bootcamp Toronto -February 15,2020 </a:t>
            </a:r>
          </a:p>
          <a:p>
            <a:pPr marL="228460" indent="-228460" algn="just" defTabSz="913840">
              <a:lnSpc>
                <a:spcPct val="120000"/>
              </a:lnSpc>
              <a:defRPr/>
            </a:pPr>
            <a:r>
              <a:rPr lang="en-US" sz="2059" dirty="0">
                <a:solidFill>
                  <a:srgbClr val="000000"/>
                </a:solidFill>
                <a:latin typeface="Segoe UI Light" panose="020B0502040204020203" pitchFamily="34" charset="0"/>
                <a:cs typeface="Segoe UI Light" panose="020B0502040204020203" pitchFamily="34" charset="0"/>
              </a:rPr>
              <a:t>Organizing Committee/Speaker</a:t>
            </a:r>
          </a:p>
          <a:p>
            <a:pPr marL="676642" lvl="1" indent="-228460" algn="just" defTabSz="913840">
              <a:lnSpc>
                <a:spcPct val="120000"/>
              </a:lnSpc>
              <a:defRPr/>
            </a:pPr>
            <a:r>
              <a:rPr lang="en-US" sz="1667" b="1" dirty="0">
                <a:solidFill>
                  <a:srgbClr val="000000"/>
                </a:solidFill>
                <a:latin typeface="Segoe UI Light" panose="020B0502040204020203" pitchFamily="34" charset="0"/>
                <a:cs typeface="Segoe UI Light" panose="020B0502040204020203" pitchFamily="34" charset="0"/>
              </a:rPr>
              <a:t>Power Platform World Tour </a:t>
            </a:r>
            <a:r>
              <a:rPr lang="en-US" sz="1667" dirty="0">
                <a:solidFill>
                  <a:srgbClr val="000000"/>
                </a:solidFill>
                <a:latin typeface="Segoe UI Light" panose="020B0502040204020203" pitchFamily="34" charset="0"/>
                <a:cs typeface="Segoe UI Light" panose="020B0502040204020203" pitchFamily="34" charset="0"/>
              </a:rPr>
              <a:t>2017(Toronto), 2018(Montreal) and 2019 (Toronto, Calgary, Vancouver)</a:t>
            </a:r>
          </a:p>
          <a:p>
            <a:pPr marL="676642" lvl="1" indent="-228460" algn="just" defTabSz="913840">
              <a:lnSpc>
                <a:spcPct val="120000"/>
              </a:lnSpc>
              <a:defRPr/>
            </a:pPr>
            <a:r>
              <a:rPr lang="en-US" sz="1667" b="1" dirty="0">
                <a:solidFill>
                  <a:srgbClr val="000000"/>
                </a:solidFill>
                <a:latin typeface="Segoe UI Light" panose="020B0502040204020203" pitchFamily="34" charset="0"/>
                <a:cs typeface="Segoe UI Light" panose="020B0502040204020203" pitchFamily="34" charset="0"/>
              </a:rPr>
              <a:t>Collaborate Canada</a:t>
            </a:r>
            <a:r>
              <a:rPr lang="en-US" sz="1667" dirty="0">
                <a:solidFill>
                  <a:srgbClr val="000000"/>
                </a:solidFill>
                <a:latin typeface="Segoe UI Light" panose="020B0502040204020203" pitchFamily="34" charset="0"/>
                <a:cs typeface="Segoe UI Light" panose="020B0502040204020203" pitchFamily="34" charset="0"/>
              </a:rPr>
              <a:t>:- 2019 (Toronto, Ottawa, Vancouver)</a:t>
            </a:r>
          </a:p>
          <a:p>
            <a:pPr marL="676642" lvl="1" indent="-228460" algn="just" defTabSz="913840">
              <a:lnSpc>
                <a:spcPct val="120000"/>
              </a:lnSpc>
              <a:defRPr/>
            </a:pPr>
            <a:r>
              <a:rPr lang="en-US" sz="1667" b="1" dirty="0">
                <a:solidFill>
                  <a:srgbClr val="000000"/>
                </a:solidFill>
                <a:latin typeface="Segoe UI Light" panose="020B0502040204020203" pitchFamily="34" charset="0"/>
                <a:cs typeface="Segoe UI Light" panose="020B0502040204020203" pitchFamily="34" charset="0"/>
              </a:rPr>
              <a:t>D365 Saturday</a:t>
            </a:r>
            <a:r>
              <a:rPr lang="en-US" sz="1667" dirty="0">
                <a:solidFill>
                  <a:srgbClr val="000000"/>
                </a:solidFill>
                <a:latin typeface="Segoe UI Light" panose="020B0502040204020203" pitchFamily="34" charset="0"/>
                <a:cs typeface="Segoe UI Light" panose="020B0502040204020203" pitchFamily="34" charset="0"/>
              </a:rPr>
              <a:t>:- 2019 (Montreal)</a:t>
            </a:r>
          </a:p>
          <a:p>
            <a:pPr marL="676642" lvl="1" indent="-228460" algn="just" defTabSz="913840">
              <a:lnSpc>
                <a:spcPct val="120000"/>
              </a:lnSpc>
              <a:defRPr/>
            </a:pPr>
            <a:r>
              <a:rPr lang="en-US" sz="1667" b="1" dirty="0">
                <a:solidFill>
                  <a:srgbClr val="000000"/>
                </a:solidFill>
                <a:latin typeface="Segoe UI Light" panose="020B0502040204020203" pitchFamily="34" charset="0"/>
                <a:cs typeface="Segoe UI Light" panose="020B0502040204020203" pitchFamily="34" charset="0"/>
              </a:rPr>
              <a:t>Business Application Summit</a:t>
            </a:r>
            <a:r>
              <a:rPr lang="en-US" sz="1667" dirty="0">
                <a:solidFill>
                  <a:srgbClr val="000000"/>
                </a:solidFill>
                <a:latin typeface="Segoe UI Light" panose="020B0502040204020203" pitchFamily="34" charset="0"/>
                <a:cs typeface="Segoe UI Light" panose="020B0502040204020203" pitchFamily="34" charset="0"/>
              </a:rPr>
              <a:t>:- 2017 (Seattle) and 2018(Seattle)</a:t>
            </a:r>
          </a:p>
          <a:p>
            <a:pPr marL="676642" lvl="1" indent="-228460" algn="just" defTabSz="913840">
              <a:lnSpc>
                <a:spcPct val="120000"/>
              </a:lnSpc>
              <a:defRPr/>
            </a:pPr>
            <a:r>
              <a:rPr lang="en-US" sz="1667" b="1" dirty="0">
                <a:solidFill>
                  <a:srgbClr val="000000"/>
                </a:solidFill>
                <a:latin typeface="Segoe UI Light" panose="020B0502040204020203" pitchFamily="34" charset="0"/>
                <a:cs typeface="Segoe UI Light" panose="020B0502040204020203" pitchFamily="34" charset="0"/>
              </a:rPr>
              <a:t>Power Summit North America</a:t>
            </a:r>
            <a:r>
              <a:rPr lang="en-US" sz="1667" dirty="0">
                <a:solidFill>
                  <a:srgbClr val="000000"/>
                </a:solidFill>
                <a:latin typeface="Segoe UI Light" panose="020B0502040204020203" pitchFamily="34" charset="0"/>
                <a:cs typeface="Segoe UI Light" panose="020B0502040204020203" pitchFamily="34" charset="0"/>
              </a:rPr>
              <a:t>:-2018(Phoenix ), 2019 (Kissimmee, FL)</a:t>
            </a:r>
          </a:p>
          <a:p>
            <a:pPr marL="676642" lvl="1" indent="-228460" algn="just" defTabSz="913840">
              <a:lnSpc>
                <a:spcPct val="120000"/>
              </a:lnSpc>
              <a:defRPr/>
            </a:pPr>
            <a:r>
              <a:rPr lang="en-US" sz="1667" b="1" dirty="0" err="1">
                <a:solidFill>
                  <a:srgbClr val="000000"/>
                </a:solidFill>
                <a:latin typeface="Segoe UI Light" panose="020B0502040204020203" pitchFamily="34" charset="0"/>
                <a:cs typeface="Segoe UI Light" panose="020B0502040204020203" pitchFamily="34" charset="0"/>
              </a:rPr>
              <a:t>Difinity</a:t>
            </a:r>
            <a:r>
              <a:rPr lang="en-US" sz="1667" dirty="0">
                <a:solidFill>
                  <a:srgbClr val="000000"/>
                </a:solidFill>
                <a:latin typeface="Segoe UI Light" panose="020B0502040204020203" pitchFamily="34" charset="0"/>
                <a:cs typeface="Segoe UI Light" panose="020B0502040204020203" pitchFamily="34" charset="0"/>
              </a:rPr>
              <a:t>:-2019(Auckland, New Zealand)</a:t>
            </a:r>
            <a:endParaRPr lang="en-US" sz="2059" dirty="0">
              <a:solidFill>
                <a:srgbClr val="000000"/>
              </a:solidFill>
              <a:latin typeface="Segoe UI Light" panose="020B0502040204020203" pitchFamily="34" charset="0"/>
              <a:cs typeface="Segoe UI Light" panose="020B0502040204020203" pitchFamily="34" charset="0"/>
            </a:endParaRPr>
          </a:p>
        </p:txBody>
      </p:sp>
      <p:pic>
        <p:nvPicPr>
          <p:cNvPr id="18" name="Picture 17" descr="A picture containing drawing, plate&#10;&#10;Description automatically generated">
            <a:extLst>
              <a:ext uri="{FF2B5EF4-FFF2-40B4-BE49-F238E27FC236}">
                <a16:creationId xmlns:a16="http://schemas.microsoft.com/office/drawing/2014/main" id="{E49CE1AD-5B19-4714-B0DF-21EC538C718C}"/>
              </a:ext>
            </a:extLst>
          </p:cNvPr>
          <p:cNvPicPr>
            <a:picLocks noChangeAspect="1"/>
          </p:cNvPicPr>
          <p:nvPr/>
        </p:nvPicPr>
        <p:blipFill>
          <a:blip r:embed="rId20"/>
          <a:stretch>
            <a:fillRect/>
          </a:stretch>
        </p:blipFill>
        <p:spPr>
          <a:xfrm>
            <a:off x="9951077" y="6386191"/>
            <a:ext cx="1162763" cy="362149"/>
          </a:xfrm>
          <a:prstGeom prst="rect">
            <a:avLst/>
          </a:prstGeom>
        </p:spPr>
      </p:pic>
      <p:pic>
        <p:nvPicPr>
          <p:cNvPr id="19" name="Picture 6">
            <a:extLst>
              <a:ext uri="{FF2B5EF4-FFF2-40B4-BE49-F238E27FC236}">
                <a16:creationId xmlns:a16="http://schemas.microsoft.com/office/drawing/2014/main" id="{F0532A31-48D3-44F7-9AD9-666DB311C32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05280" y="-10413"/>
            <a:ext cx="1337149" cy="166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33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829594BE-F46B-4E3D-8D1F-8B127874C493}"/>
              </a:ext>
            </a:extLst>
          </p:cNvPr>
          <p:cNvSpPr/>
          <p:nvPr/>
        </p:nvSpPr>
        <p:spPr bwMode="auto">
          <a:xfrm>
            <a:off x="0" y="1864382"/>
            <a:ext cx="12189619" cy="499361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C90E937E-2929-44A1-AE24-9E063370502B}"/>
              </a:ext>
            </a:extLst>
          </p:cNvPr>
          <p:cNvSpPr>
            <a:spLocks noGrp="1"/>
          </p:cNvSpPr>
          <p:nvPr>
            <p:ph type="title"/>
          </p:nvPr>
        </p:nvSpPr>
        <p:spPr>
          <a:xfrm>
            <a:off x="588263" y="457200"/>
            <a:ext cx="11018520" cy="553998"/>
          </a:xfrm>
        </p:spPr>
        <p:txBody>
          <a:bodyPr>
            <a:normAutofit fontScale="90000"/>
          </a:bodyPr>
          <a:lstStyle/>
          <a:p>
            <a:r>
              <a:rPr lang="en-US"/>
              <a:t>AI Powered Analytics</a:t>
            </a:r>
          </a:p>
        </p:txBody>
      </p:sp>
      <p:sp>
        <p:nvSpPr>
          <p:cNvPr id="43" name="TextBox 42">
            <a:extLst>
              <a:ext uri="{FF2B5EF4-FFF2-40B4-BE49-F238E27FC236}">
                <a16:creationId xmlns:a16="http://schemas.microsoft.com/office/drawing/2014/main" id="{192D9BA4-87F3-45F9-86F8-1E2B1F3B578D}"/>
              </a:ext>
            </a:extLst>
          </p:cNvPr>
          <p:cNvSpPr txBox="1"/>
          <p:nvPr/>
        </p:nvSpPr>
        <p:spPr>
          <a:xfrm>
            <a:off x="1096860" y="2435377"/>
            <a:ext cx="1988093" cy="400110"/>
          </a:xfrm>
          <a:prstGeom prst="rect">
            <a:avLst/>
          </a:prstGeom>
          <a:noFill/>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20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Data Scientists</a:t>
            </a:r>
          </a:p>
        </p:txBody>
      </p:sp>
      <p:sp>
        <p:nvSpPr>
          <p:cNvPr id="105" name="TextBox 104">
            <a:extLst>
              <a:ext uri="{FF2B5EF4-FFF2-40B4-BE49-F238E27FC236}">
                <a16:creationId xmlns:a16="http://schemas.microsoft.com/office/drawing/2014/main" id="{AEC478BA-2351-40D3-8677-C5EC88278024}"/>
              </a:ext>
            </a:extLst>
          </p:cNvPr>
          <p:cNvSpPr txBox="1"/>
          <p:nvPr/>
        </p:nvSpPr>
        <p:spPr>
          <a:xfrm>
            <a:off x="5230120" y="2435377"/>
            <a:ext cx="1828800" cy="400110"/>
          </a:xfrm>
          <a:prstGeom prst="rect">
            <a:avLst/>
          </a:prstGeom>
          <a:noFill/>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Analysts</a:t>
            </a:r>
          </a:p>
        </p:txBody>
      </p:sp>
      <p:sp>
        <p:nvSpPr>
          <p:cNvPr id="86" name="TextBox 85">
            <a:extLst>
              <a:ext uri="{FF2B5EF4-FFF2-40B4-BE49-F238E27FC236}">
                <a16:creationId xmlns:a16="http://schemas.microsoft.com/office/drawing/2014/main" id="{42939838-EEAD-423D-A176-9EED10A17FA5}"/>
              </a:ext>
            </a:extLst>
          </p:cNvPr>
          <p:cNvSpPr txBox="1"/>
          <p:nvPr/>
        </p:nvSpPr>
        <p:spPr>
          <a:xfrm>
            <a:off x="9361017" y="2435377"/>
            <a:ext cx="1828800" cy="400110"/>
          </a:xfrm>
          <a:prstGeom prst="rect">
            <a:avLst/>
          </a:prstGeom>
          <a:noFill/>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End users</a:t>
            </a:r>
          </a:p>
        </p:txBody>
      </p:sp>
      <p:grpSp>
        <p:nvGrpSpPr>
          <p:cNvPr id="20" name="Group 19">
            <a:extLst>
              <a:ext uri="{FF2B5EF4-FFF2-40B4-BE49-F238E27FC236}">
                <a16:creationId xmlns:a16="http://schemas.microsoft.com/office/drawing/2014/main" id="{9D626939-FE4C-4BF5-AC16-0489963BEAE5}"/>
              </a:ext>
            </a:extLst>
          </p:cNvPr>
          <p:cNvGrpSpPr/>
          <p:nvPr/>
        </p:nvGrpSpPr>
        <p:grpSpPr>
          <a:xfrm>
            <a:off x="588263" y="3062616"/>
            <a:ext cx="1999322" cy="3275694"/>
            <a:chOff x="588263" y="3062616"/>
            <a:chExt cx="1999322" cy="3275694"/>
          </a:xfrm>
        </p:grpSpPr>
        <p:sp>
          <p:nvSpPr>
            <p:cNvPr id="25" name="Rectangle 24">
              <a:extLst>
                <a:ext uri="{FF2B5EF4-FFF2-40B4-BE49-F238E27FC236}">
                  <a16:creationId xmlns:a16="http://schemas.microsoft.com/office/drawing/2014/main" id="{4800836C-6F8E-46C2-BF32-95CB7774EC38}"/>
                </a:ext>
              </a:extLst>
            </p:cNvPr>
            <p:cNvSpPr/>
            <p:nvPr/>
          </p:nvSpPr>
          <p:spPr>
            <a:xfrm>
              <a:off x="627804" y="433431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Extend with Azure ML </a:t>
              </a:r>
            </a:p>
          </p:txBody>
        </p:sp>
        <p:sp>
          <p:nvSpPr>
            <p:cNvPr id="66" name="Rectangle 65">
              <a:extLst>
                <a:ext uri="{FF2B5EF4-FFF2-40B4-BE49-F238E27FC236}">
                  <a16:creationId xmlns:a16="http://schemas.microsoft.com/office/drawing/2014/main" id="{62B4406A-F073-4352-ADA3-064FDD08DE47}"/>
                </a:ext>
              </a:extLst>
            </p:cNvPr>
            <p:cNvSpPr/>
            <p:nvPr/>
          </p:nvSpPr>
          <p:spPr>
            <a:xfrm>
              <a:off x="627804" y="612286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Integrate into reports</a:t>
              </a:r>
              <a:endParaRPr kumimoji="0" lang="en-US" sz="11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1" name="Picture 70">
              <a:extLst>
                <a:ext uri="{FF2B5EF4-FFF2-40B4-BE49-F238E27FC236}">
                  <a16:creationId xmlns:a16="http://schemas.microsoft.com/office/drawing/2014/main" id="{6142E0C5-5E21-48D1-B65E-B3A4A0EAA7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1154" y="3112464"/>
              <a:ext cx="1906889" cy="1066297"/>
            </a:xfrm>
            <a:prstGeom prst="rect">
              <a:avLst/>
            </a:prstGeom>
            <a:solidFill>
              <a:schemeClr val="bg1">
                <a:lumMod val="95000"/>
              </a:schemeClr>
            </a:solidFill>
          </p:spPr>
        </p:pic>
        <p:grpSp>
          <p:nvGrpSpPr>
            <p:cNvPr id="19" name="Group 18">
              <a:extLst>
                <a:ext uri="{FF2B5EF4-FFF2-40B4-BE49-F238E27FC236}">
                  <a16:creationId xmlns:a16="http://schemas.microsoft.com/office/drawing/2014/main" id="{689C4891-881D-4DC0-B0C5-AED587EA14BF}"/>
                </a:ext>
              </a:extLst>
            </p:cNvPr>
            <p:cNvGrpSpPr/>
            <p:nvPr/>
          </p:nvGrpSpPr>
          <p:grpSpPr>
            <a:xfrm>
              <a:off x="624757" y="4861199"/>
              <a:ext cx="1923286" cy="1115654"/>
              <a:chOff x="624757" y="4861199"/>
              <a:chExt cx="1923286" cy="1115654"/>
            </a:xfrm>
          </p:grpSpPr>
          <p:sp>
            <p:nvSpPr>
              <p:cNvPr id="18" name="Rectangle 17">
                <a:extLst>
                  <a:ext uri="{FF2B5EF4-FFF2-40B4-BE49-F238E27FC236}">
                    <a16:creationId xmlns:a16="http://schemas.microsoft.com/office/drawing/2014/main" id="{34FE9CED-F2AC-4152-AD64-C7485699D659}"/>
                  </a:ext>
                </a:extLst>
              </p:cNvPr>
              <p:cNvSpPr/>
              <p:nvPr/>
            </p:nvSpPr>
            <p:spPr bwMode="auto">
              <a:xfrm>
                <a:off x="624757" y="4861199"/>
                <a:ext cx="1923286" cy="1107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a:extLst>
                  <a:ext uri="{FF2B5EF4-FFF2-40B4-BE49-F238E27FC236}">
                    <a16:creationId xmlns:a16="http://schemas.microsoft.com/office/drawing/2014/main" id="{1C9B88D7-09E0-46A2-AE05-924E76F863B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83191" y="4869595"/>
                <a:ext cx="1609466" cy="1107258"/>
              </a:xfrm>
              <a:prstGeom prst="rect">
                <a:avLst/>
              </a:prstGeom>
              <a:solidFill>
                <a:schemeClr val="bg1">
                  <a:lumMod val="95000"/>
                </a:schemeClr>
              </a:solidFill>
            </p:spPr>
          </p:pic>
        </p:grpSp>
        <p:pic>
          <p:nvPicPr>
            <p:cNvPr id="141" name="Picture 140">
              <a:extLst>
                <a:ext uri="{FF2B5EF4-FFF2-40B4-BE49-F238E27FC236}">
                  <a16:creationId xmlns:a16="http://schemas.microsoft.com/office/drawing/2014/main" id="{A314CFDE-B572-45C4-90ED-A44277A6068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8263" y="3062616"/>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2" name="Picture 141">
              <a:extLst>
                <a:ext uri="{FF2B5EF4-FFF2-40B4-BE49-F238E27FC236}">
                  <a16:creationId xmlns:a16="http://schemas.microsoft.com/office/drawing/2014/main" id="{C9C0765E-F340-4E75-A5C8-BB4F249D49F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88263" y="4839341"/>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1" name="Group 20">
            <a:extLst>
              <a:ext uri="{FF2B5EF4-FFF2-40B4-BE49-F238E27FC236}">
                <a16:creationId xmlns:a16="http://schemas.microsoft.com/office/drawing/2014/main" id="{92008402-453C-4994-B4D9-86E299A5E7B5}"/>
              </a:ext>
            </a:extLst>
          </p:cNvPr>
          <p:cNvGrpSpPr/>
          <p:nvPr/>
        </p:nvGrpSpPr>
        <p:grpSpPr>
          <a:xfrm>
            <a:off x="2843063" y="3062616"/>
            <a:ext cx="1999322" cy="3275694"/>
            <a:chOff x="2843063" y="3062616"/>
            <a:chExt cx="1999322" cy="3275694"/>
          </a:xfrm>
        </p:grpSpPr>
        <p:sp>
          <p:nvSpPr>
            <p:cNvPr id="151" name="Rectangle 150">
              <a:extLst>
                <a:ext uri="{FF2B5EF4-FFF2-40B4-BE49-F238E27FC236}">
                  <a16:creationId xmlns:a16="http://schemas.microsoft.com/office/drawing/2014/main" id="{9D7AC023-91A3-47DB-9A0A-9206B3D2F7AC}"/>
                </a:ext>
              </a:extLst>
            </p:cNvPr>
            <p:cNvSpPr/>
            <p:nvPr/>
          </p:nvSpPr>
          <p:spPr bwMode="auto">
            <a:xfrm>
              <a:off x="2879558" y="4868494"/>
              <a:ext cx="1923286" cy="11072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2C7BD5DA-3391-4CFD-BD36-A841A7E8A1D9}"/>
                </a:ext>
              </a:extLst>
            </p:cNvPr>
            <p:cNvSpPr/>
            <p:nvPr/>
          </p:nvSpPr>
          <p:spPr>
            <a:xfrm>
              <a:off x="2882604" y="6122866"/>
              <a:ext cx="1920240" cy="215444"/>
            </a:xfrm>
            <a:prstGeom prst="rect">
              <a:avLst/>
            </a:prstGeom>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Python Integration</a:t>
              </a:r>
            </a:p>
          </p:txBody>
        </p:sp>
        <p:sp>
          <p:nvSpPr>
            <p:cNvPr id="68" name="Rectangle 67">
              <a:extLst>
                <a:ext uri="{FF2B5EF4-FFF2-40B4-BE49-F238E27FC236}">
                  <a16:creationId xmlns:a16="http://schemas.microsoft.com/office/drawing/2014/main" id="{70433C43-19CB-4374-BEBC-34A8E72A0FB2}"/>
                </a:ext>
              </a:extLst>
            </p:cNvPr>
            <p:cNvSpPr/>
            <p:nvPr/>
          </p:nvSpPr>
          <p:spPr>
            <a:xfrm>
              <a:off x="2882604" y="4334316"/>
              <a:ext cx="1920240" cy="215444"/>
            </a:xfrm>
            <a:prstGeom prst="rect">
              <a:avLst/>
            </a:prstGeom>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 Integration</a:t>
              </a:r>
            </a:p>
          </p:txBody>
        </p:sp>
        <p:pic>
          <p:nvPicPr>
            <p:cNvPr id="1026" name="Picture 2" descr="Image result for r visualizations power bi">
              <a:extLst>
                <a:ext uri="{FF2B5EF4-FFF2-40B4-BE49-F238E27FC236}">
                  <a16:creationId xmlns:a16="http://schemas.microsoft.com/office/drawing/2014/main" id="{067DC680-016A-4D29-B7B0-B74569741281}"/>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2901663" y="3112464"/>
              <a:ext cx="1885151" cy="1066298"/>
            </a:xfrm>
            <a:prstGeom prst="rect">
              <a:avLst/>
            </a:prstGeom>
            <a:solidFill>
              <a:schemeClr val="bg1">
                <a:lumMod val="95000"/>
              </a:schemeClr>
            </a:solidFill>
          </p:spPr>
        </p:pic>
        <p:pic>
          <p:nvPicPr>
            <p:cNvPr id="60" name="Picture 59">
              <a:extLst>
                <a:ext uri="{FF2B5EF4-FFF2-40B4-BE49-F238E27FC236}">
                  <a16:creationId xmlns:a16="http://schemas.microsoft.com/office/drawing/2014/main" id="{265AE971-161E-491C-9A3B-44B1BD1DEFC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084954" y="4891174"/>
              <a:ext cx="1515541" cy="1046571"/>
            </a:xfrm>
            <a:prstGeom prst="rect">
              <a:avLst/>
            </a:prstGeom>
            <a:solidFill>
              <a:schemeClr val="bg1">
                <a:lumMod val="95000"/>
              </a:schemeClr>
            </a:solidFill>
          </p:spPr>
        </p:pic>
        <p:pic>
          <p:nvPicPr>
            <p:cNvPr id="145" name="Picture 144">
              <a:extLst>
                <a:ext uri="{FF2B5EF4-FFF2-40B4-BE49-F238E27FC236}">
                  <a16:creationId xmlns:a16="http://schemas.microsoft.com/office/drawing/2014/main" id="{7B5917BD-C0E7-410B-815D-E1352161ACF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843063" y="3062616"/>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6" name="Picture 145">
              <a:extLst>
                <a:ext uri="{FF2B5EF4-FFF2-40B4-BE49-F238E27FC236}">
                  <a16:creationId xmlns:a16="http://schemas.microsoft.com/office/drawing/2014/main" id="{F430BFF9-4884-4552-80DE-6679E01C31A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843063" y="4839341"/>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2" name="Group 21">
            <a:extLst>
              <a:ext uri="{FF2B5EF4-FFF2-40B4-BE49-F238E27FC236}">
                <a16:creationId xmlns:a16="http://schemas.microsoft.com/office/drawing/2014/main" id="{80403948-2012-49CF-8FA4-18B76D035A53}"/>
              </a:ext>
            </a:extLst>
          </p:cNvPr>
          <p:cNvGrpSpPr/>
          <p:nvPr/>
        </p:nvGrpSpPr>
        <p:grpSpPr>
          <a:xfrm>
            <a:off x="5097862" y="3062616"/>
            <a:ext cx="1999322" cy="3275694"/>
            <a:chOff x="5097862" y="3062616"/>
            <a:chExt cx="1999322" cy="3275694"/>
          </a:xfrm>
        </p:grpSpPr>
        <p:sp>
          <p:nvSpPr>
            <p:cNvPr id="69" name="Rectangle 68">
              <a:extLst>
                <a:ext uri="{FF2B5EF4-FFF2-40B4-BE49-F238E27FC236}">
                  <a16:creationId xmlns:a16="http://schemas.microsoft.com/office/drawing/2014/main" id="{FA29577D-77CB-46B3-AD14-93383CE3C7BF}"/>
                </a:ext>
              </a:extLst>
            </p:cNvPr>
            <p:cNvSpPr/>
            <p:nvPr/>
          </p:nvSpPr>
          <p:spPr>
            <a:xfrm>
              <a:off x="5137403" y="433431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Create ML models</a:t>
              </a:r>
            </a:p>
          </p:txBody>
        </p:sp>
        <p:sp>
          <p:nvSpPr>
            <p:cNvPr id="70" name="Rectangle 69">
              <a:extLst>
                <a:ext uri="{FF2B5EF4-FFF2-40B4-BE49-F238E27FC236}">
                  <a16:creationId xmlns:a16="http://schemas.microsoft.com/office/drawing/2014/main" id="{6CD50533-2240-4BE3-B753-9E515A9F650E}"/>
                </a:ext>
              </a:extLst>
            </p:cNvPr>
            <p:cNvSpPr/>
            <p:nvPr/>
          </p:nvSpPr>
          <p:spPr>
            <a:xfrm>
              <a:off x="5137403" y="612286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Explore predictions</a:t>
              </a:r>
            </a:p>
          </p:txBody>
        </p:sp>
        <p:pic>
          <p:nvPicPr>
            <p:cNvPr id="54" name="Picture 53">
              <a:extLst>
                <a:ext uri="{FF2B5EF4-FFF2-40B4-BE49-F238E27FC236}">
                  <a16:creationId xmlns:a16="http://schemas.microsoft.com/office/drawing/2014/main" id="{9013C722-94FC-4328-A060-39AE214BAB1B}"/>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146953" y="3103986"/>
              <a:ext cx="1920240" cy="1074775"/>
            </a:xfrm>
            <a:prstGeom prst="rect">
              <a:avLst/>
            </a:prstGeom>
            <a:solidFill>
              <a:schemeClr val="bg1">
                <a:lumMod val="95000"/>
              </a:schemeClr>
            </a:solidFill>
          </p:spPr>
        </p:pic>
        <p:pic>
          <p:nvPicPr>
            <p:cNvPr id="59" name="Picture 58">
              <a:extLst>
                <a:ext uri="{FF2B5EF4-FFF2-40B4-BE49-F238E27FC236}">
                  <a16:creationId xmlns:a16="http://schemas.microsoft.com/office/drawing/2014/main" id="{62D0ECD3-E2CD-4F75-9E00-041C2ABAD163}"/>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146952" y="4888222"/>
              <a:ext cx="1922957" cy="1080236"/>
            </a:xfrm>
            <a:prstGeom prst="rect">
              <a:avLst/>
            </a:prstGeom>
            <a:solidFill>
              <a:schemeClr val="bg1">
                <a:lumMod val="95000"/>
              </a:schemeClr>
            </a:solidFill>
          </p:spPr>
        </p:pic>
        <p:pic>
          <p:nvPicPr>
            <p:cNvPr id="147" name="Picture 146">
              <a:extLst>
                <a:ext uri="{FF2B5EF4-FFF2-40B4-BE49-F238E27FC236}">
                  <a16:creationId xmlns:a16="http://schemas.microsoft.com/office/drawing/2014/main" id="{1A41A4E8-4DA3-4B21-8F25-90502DA9DA1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097862" y="3062616"/>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8" name="Picture 147">
              <a:extLst>
                <a:ext uri="{FF2B5EF4-FFF2-40B4-BE49-F238E27FC236}">
                  <a16:creationId xmlns:a16="http://schemas.microsoft.com/office/drawing/2014/main" id="{5A9B78A4-197D-4BB6-B206-2D07608BF6F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097862" y="4839341"/>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3" name="Group 22">
            <a:extLst>
              <a:ext uri="{FF2B5EF4-FFF2-40B4-BE49-F238E27FC236}">
                <a16:creationId xmlns:a16="http://schemas.microsoft.com/office/drawing/2014/main" id="{87349BEB-47E3-4A21-880C-7BE15959CE05}"/>
              </a:ext>
            </a:extLst>
          </p:cNvPr>
          <p:cNvGrpSpPr/>
          <p:nvPr/>
        </p:nvGrpSpPr>
        <p:grpSpPr>
          <a:xfrm>
            <a:off x="7352662" y="3062616"/>
            <a:ext cx="1999322" cy="3275694"/>
            <a:chOff x="7352662" y="3062616"/>
            <a:chExt cx="1999322" cy="3275694"/>
          </a:xfrm>
        </p:grpSpPr>
        <p:sp>
          <p:nvSpPr>
            <p:cNvPr id="115" name="Rectangle 114">
              <a:extLst>
                <a:ext uri="{FF2B5EF4-FFF2-40B4-BE49-F238E27FC236}">
                  <a16:creationId xmlns:a16="http://schemas.microsoft.com/office/drawing/2014/main" id="{E88090A8-A70B-400A-9DD1-309E8CB79F4A}"/>
                </a:ext>
              </a:extLst>
            </p:cNvPr>
            <p:cNvSpPr/>
            <p:nvPr/>
          </p:nvSpPr>
          <p:spPr>
            <a:xfrm>
              <a:off x="7392203" y="433431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Sentiment Analysis</a:t>
              </a:r>
            </a:p>
          </p:txBody>
        </p:sp>
        <p:sp>
          <p:nvSpPr>
            <p:cNvPr id="116" name="Rectangle 115">
              <a:extLst>
                <a:ext uri="{FF2B5EF4-FFF2-40B4-BE49-F238E27FC236}">
                  <a16:creationId xmlns:a16="http://schemas.microsoft.com/office/drawing/2014/main" id="{EA45BD03-93AC-418F-BD40-2399675DF449}"/>
                </a:ext>
              </a:extLst>
            </p:cNvPr>
            <p:cNvSpPr/>
            <p:nvPr/>
          </p:nvSpPr>
          <p:spPr>
            <a:xfrm>
              <a:off x="7392203" y="612286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Key Phrase Extraction</a:t>
              </a:r>
            </a:p>
          </p:txBody>
        </p:sp>
        <p:pic>
          <p:nvPicPr>
            <p:cNvPr id="40" name="Picture 39">
              <a:extLst>
                <a:ext uri="{FF2B5EF4-FFF2-40B4-BE49-F238E27FC236}">
                  <a16:creationId xmlns:a16="http://schemas.microsoft.com/office/drawing/2014/main" id="{7A7172B0-7F10-4D38-B907-3BD8B1DF1616}"/>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1748" t="3263" r="964" b="10951"/>
            <a:stretch/>
          </p:blipFill>
          <p:spPr>
            <a:xfrm>
              <a:off x="7404468" y="4862823"/>
              <a:ext cx="1878498" cy="1112929"/>
            </a:xfrm>
            <a:prstGeom prst="rect">
              <a:avLst/>
            </a:prstGeom>
            <a:solidFill>
              <a:schemeClr val="bg1">
                <a:lumMod val="95000"/>
              </a:schemeClr>
            </a:solidFill>
          </p:spPr>
        </p:pic>
        <p:pic>
          <p:nvPicPr>
            <p:cNvPr id="117" name="Picture 116">
              <a:extLst>
                <a:ext uri="{FF2B5EF4-FFF2-40B4-BE49-F238E27FC236}">
                  <a16:creationId xmlns:a16="http://schemas.microsoft.com/office/drawing/2014/main" id="{4628636C-2565-42EF-AECA-30DCC0E41E1B}"/>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7407243" y="3110289"/>
              <a:ext cx="1883093" cy="1068472"/>
            </a:xfrm>
            <a:prstGeom prst="rect">
              <a:avLst/>
            </a:prstGeom>
            <a:solidFill>
              <a:schemeClr val="bg1">
                <a:lumMod val="95000"/>
              </a:schemeClr>
            </a:solidFill>
          </p:spPr>
        </p:pic>
        <p:pic>
          <p:nvPicPr>
            <p:cNvPr id="149" name="Picture 148">
              <a:extLst>
                <a:ext uri="{FF2B5EF4-FFF2-40B4-BE49-F238E27FC236}">
                  <a16:creationId xmlns:a16="http://schemas.microsoft.com/office/drawing/2014/main" id="{31BD0D1B-0E48-400C-8F14-4AD633ED521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52662" y="3062616"/>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50" name="Picture 149">
              <a:extLst>
                <a:ext uri="{FF2B5EF4-FFF2-40B4-BE49-F238E27FC236}">
                  <a16:creationId xmlns:a16="http://schemas.microsoft.com/office/drawing/2014/main" id="{D25A0ADF-0E30-4FB8-B723-9928AC6DA26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352662" y="4839341"/>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24" name="Group 23">
            <a:extLst>
              <a:ext uri="{FF2B5EF4-FFF2-40B4-BE49-F238E27FC236}">
                <a16:creationId xmlns:a16="http://schemas.microsoft.com/office/drawing/2014/main" id="{AB912E15-908E-4C57-B560-379B39F7A1F0}"/>
              </a:ext>
            </a:extLst>
          </p:cNvPr>
          <p:cNvGrpSpPr/>
          <p:nvPr/>
        </p:nvGrpSpPr>
        <p:grpSpPr>
          <a:xfrm>
            <a:off x="9607461" y="3062616"/>
            <a:ext cx="1999322" cy="3275694"/>
            <a:chOff x="9607461" y="3062616"/>
            <a:chExt cx="1999322" cy="3275694"/>
          </a:xfrm>
        </p:grpSpPr>
        <p:sp>
          <p:nvSpPr>
            <p:cNvPr id="93" name="Rectangle 92">
              <a:extLst>
                <a:ext uri="{FF2B5EF4-FFF2-40B4-BE49-F238E27FC236}">
                  <a16:creationId xmlns:a16="http://schemas.microsoft.com/office/drawing/2014/main" id="{6CE8CB72-37A2-4CB5-A62A-F3525F3843C5}"/>
                </a:ext>
              </a:extLst>
            </p:cNvPr>
            <p:cNvSpPr/>
            <p:nvPr/>
          </p:nvSpPr>
          <p:spPr>
            <a:xfrm>
              <a:off x="9647002" y="433431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AI Visualizations</a:t>
              </a:r>
            </a:p>
          </p:txBody>
        </p:sp>
        <p:sp>
          <p:nvSpPr>
            <p:cNvPr id="114" name="Rectangle 113">
              <a:extLst>
                <a:ext uri="{FF2B5EF4-FFF2-40B4-BE49-F238E27FC236}">
                  <a16:creationId xmlns:a16="http://schemas.microsoft.com/office/drawing/2014/main" id="{EDC604BA-658D-45D5-A00F-A205A5DBED63}"/>
                </a:ext>
              </a:extLst>
            </p:cNvPr>
            <p:cNvSpPr/>
            <p:nvPr/>
          </p:nvSpPr>
          <p:spPr>
            <a:xfrm>
              <a:off x="9647002" y="6122866"/>
              <a:ext cx="1920240" cy="215444"/>
            </a:xfrm>
            <a:prstGeom prst="rect">
              <a:avLst/>
            </a:prstGeom>
            <a:noFill/>
          </p:spPr>
          <p:txBody>
            <a:bodyPr wrap="square" lIns="0" tIns="0" rIns="0" bIns="0">
              <a:spAutoFit/>
            </a:bodyPr>
            <a:lstStyle/>
            <a:p>
              <a:pPr marL="0" marR="0" lvl="0" indent="0" algn="ctr" defTabSz="913748"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Natural Language</a:t>
              </a:r>
            </a:p>
          </p:txBody>
        </p:sp>
        <p:pic>
          <p:nvPicPr>
            <p:cNvPr id="52" name="Picture 51">
              <a:extLst>
                <a:ext uri="{FF2B5EF4-FFF2-40B4-BE49-F238E27FC236}">
                  <a16:creationId xmlns:a16="http://schemas.microsoft.com/office/drawing/2014/main" id="{121D7B41-5231-499C-91B7-33D7AFE5B2B9}"/>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9659995" y="3113154"/>
              <a:ext cx="1907248" cy="1065607"/>
            </a:xfrm>
            <a:prstGeom prst="rect">
              <a:avLst/>
            </a:prstGeom>
            <a:solidFill>
              <a:schemeClr val="bg1">
                <a:lumMod val="95000"/>
              </a:schemeClr>
            </a:solidFill>
          </p:spPr>
        </p:pic>
        <p:pic>
          <p:nvPicPr>
            <p:cNvPr id="10" name="Picture 9">
              <a:extLst>
                <a:ext uri="{FF2B5EF4-FFF2-40B4-BE49-F238E27FC236}">
                  <a16:creationId xmlns:a16="http://schemas.microsoft.com/office/drawing/2014/main" id="{6AB6DAF6-CB40-4503-B51B-6B4030D7A320}"/>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9665242" y="4889601"/>
              <a:ext cx="1890034" cy="1086151"/>
            </a:xfrm>
            <a:prstGeom prst="rect">
              <a:avLst/>
            </a:prstGeom>
            <a:solidFill>
              <a:schemeClr val="bg1">
                <a:lumMod val="95000"/>
              </a:schemeClr>
            </a:solidFill>
          </p:spPr>
        </p:pic>
        <p:pic>
          <p:nvPicPr>
            <p:cNvPr id="143" name="Picture 142">
              <a:extLst>
                <a:ext uri="{FF2B5EF4-FFF2-40B4-BE49-F238E27FC236}">
                  <a16:creationId xmlns:a16="http://schemas.microsoft.com/office/drawing/2014/main" id="{95FB6DA1-516C-4351-A337-8ECA28D67F8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07461" y="3062616"/>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4" name="Picture 143">
              <a:extLst>
                <a:ext uri="{FF2B5EF4-FFF2-40B4-BE49-F238E27FC236}">
                  <a16:creationId xmlns:a16="http://schemas.microsoft.com/office/drawing/2014/main" id="{754B881F-982D-4E58-B879-741F4FEA4A4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07461" y="4839341"/>
              <a:ext cx="1999322" cy="1165564"/>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grpSp>
      <p:grpSp>
        <p:nvGrpSpPr>
          <p:cNvPr id="3" name="Group 2">
            <a:extLst>
              <a:ext uri="{FF2B5EF4-FFF2-40B4-BE49-F238E27FC236}">
                <a16:creationId xmlns:a16="http://schemas.microsoft.com/office/drawing/2014/main" id="{C29D7D2A-32FE-460E-84B0-9A6450AC8A46}"/>
              </a:ext>
            </a:extLst>
          </p:cNvPr>
          <p:cNvGrpSpPr/>
          <p:nvPr/>
        </p:nvGrpSpPr>
        <p:grpSpPr>
          <a:xfrm>
            <a:off x="5678176" y="1384728"/>
            <a:ext cx="932688" cy="932688"/>
            <a:chOff x="5678176" y="1384728"/>
            <a:chExt cx="932688" cy="932688"/>
          </a:xfrm>
        </p:grpSpPr>
        <p:sp>
          <p:nvSpPr>
            <p:cNvPr id="78" name="Oval 77">
              <a:extLst>
                <a:ext uri="{FF2B5EF4-FFF2-40B4-BE49-F238E27FC236}">
                  <a16:creationId xmlns:a16="http://schemas.microsoft.com/office/drawing/2014/main" id="{1C0913C6-E99F-46BE-897B-7699C5BDEDA1}"/>
                </a:ext>
              </a:extLst>
            </p:cNvPr>
            <p:cNvSpPr/>
            <p:nvPr/>
          </p:nvSpPr>
          <p:spPr bwMode="auto">
            <a:xfrm>
              <a:off x="5678176" y="1384728"/>
              <a:ext cx="932688" cy="932688"/>
            </a:xfrm>
            <a:prstGeom prst="ellipse">
              <a:avLst/>
            </a:prstGeom>
            <a:solidFill>
              <a:srgbClr val="FFFFFF"/>
            </a:solidFill>
            <a:ln w="10795" cap="flat" cmpd="sng" algn="ctr">
              <a:solidFill>
                <a:schemeClr val="accent6"/>
              </a:solidFill>
              <a:prstDash val="soli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81" name="BarChartVertical_E9EC">
              <a:extLst>
                <a:ext uri="{FF2B5EF4-FFF2-40B4-BE49-F238E27FC236}">
                  <a16:creationId xmlns:a16="http://schemas.microsoft.com/office/drawing/2014/main" id="{6132AF2F-FB95-47EC-AFE9-97C20C1E1985}"/>
                </a:ext>
              </a:extLst>
            </p:cNvPr>
            <p:cNvSpPr>
              <a:spLocks noChangeAspect="1" noEditPoints="1"/>
            </p:cNvSpPr>
            <p:nvPr/>
          </p:nvSpPr>
          <p:spPr bwMode="auto">
            <a:xfrm>
              <a:off x="5886250" y="1592741"/>
              <a:ext cx="516541" cy="51666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AD8F5F22-D174-4C39-8AD0-0F51EDA4AD63}"/>
              </a:ext>
            </a:extLst>
          </p:cNvPr>
          <p:cNvGrpSpPr/>
          <p:nvPr/>
        </p:nvGrpSpPr>
        <p:grpSpPr>
          <a:xfrm>
            <a:off x="1624562" y="1384728"/>
            <a:ext cx="932688" cy="932688"/>
            <a:chOff x="1624562" y="1384728"/>
            <a:chExt cx="932688" cy="932688"/>
          </a:xfrm>
        </p:grpSpPr>
        <p:sp>
          <p:nvSpPr>
            <p:cNvPr id="76" name="Oval 75">
              <a:extLst>
                <a:ext uri="{FF2B5EF4-FFF2-40B4-BE49-F238E27FC236}">
                  <a16:creationId xmlns:a16="http://schemas.microsoft.com/office/drawing/2014/main" id="{4A70206E-C88F-487C-9B2C-D3A6DF66EA98}"/>
                </a:ext>
              </a:extLst>
            </p:cNvPr>
            <p:cNvSpPr/>
            <p:nvPr/>
          </p:nvSpPr>
          <p:spPr bwMode="auto">
            <a:xfrm>
              <a:off x="1624562" y="1384728"/>
              <a:ext cx="932688" cy="932688"/>
            </a:xfrm>
            <a:prstGeom prst="ellipse">
              <a:avLst/>
            </a:prstGeom>
            <a:solidFill>
              <a:srgbClr val="FFFFFF"/>
            </a:solidFill>
            <a:ln w="10795" cap="flat" cmpd="sng" algn="ctr">
              <a:solidFill>
                <a:schemeClr val="accent6"/>
              </a:solidFill>
              <a:prstDash val="soli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82" name="graph_4">
              <a:extLst>
                <a:ext uri="{FF2B5EF4-FFF2-40B4-BE49-F238E27FC236}">
                  <a16:creationId xmlns:a16="http://schemas.microsoft.com/office/drawing/2014/main" id="{99B7A75D-DC3C-4AC0-9455-E92D8649023A}"/>
                </a:ext>
              </a:extLst>
            </p:cNvPr>
            <p:cNvSpPr>
              <a:spLocks noChangeAspect="1" noEditPoints="1"/>
            </p:cNvSpPr>
            <p:nvPr/>
          </p:nvSpPr>
          <p:spPr bwMode="auto">
            <a:xfrm>
              <a:off x="1801762" y="1563123"/>
              <a:ext cx="578288" cy="575899"/>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B6284169-E3C9-42BC-9D9F-421A85127741}"/>
              </a:ext>
            </a:extLst>
          </p:cNvPr>
          <p:cNvGrpSpPr/>
          <p:nvPr/>
        </p:nvGrpSpPr>
        <p:grpSpPr>
          <a:xfrm>
            <a:off x="9809073" y="1384728"/>
            <a:ext cx="932688" cy="932688"/>
            <a:chOff x="9809073" y="1384728"/>
            <a:chExt cx="932688" cy="932688"/>
          </a:xfrm>
        </p:grpSpPr>
        <p:sp>
          <p:nvSpPr>
            <p:cNvPr id="79" name="Oval 78">
              <a:extLst>
                <a:ext uri="{FF2B5EF4-FFF2-40B4-BE49-F238E27FC236}">
                  <a16:creationId xmlns:a16="http://schemas.microsoft.com/office/drawing/2014/main" id="{FB13F661-D538-4780-939A-C347BF0E652B}"/>
                </a:ext>
              </a:extLst>
            </p:cNvPr>
            <p:cNvSpPr/>
            <p:nvPr/>
          </p:nvSpPr>
          <p:spPr bwMode="auto">
            <a:xfrm>
              <a:off x="9809073" y="1384728"/>
              <a:ext cx="932688" cy="932688"/>
            </a:xfrm>
            <a:prstGeom prst="ellipse">
              <a:avLst/>
            </a:prstGeom>
            <a:solidFill>
              <a:srgbClr val="FFFFFF"/>
            </a:solidFill>
            <a:ln w="10795" cap="flat" cmpd="sng" algn="ctr">
              <a:solidFill>
                <a:schemeClr val="accent6"/>
              </a:solidFill>
              <a:prstDash val="soli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endParaRPr>
            </a:p>
          </p:txBody>
        </p:sp>
        <p:sp>
          <p:nvSpPr>
            <p:cNvPr id="83" name="people_12">
              <a:extLst>
                <a:ext uri="{FF2B5EF4-FFF2-40B4-BE49-F238E27FC236}">
                  <a16:creationId xmlns:a16="http://schemas.microsoft.com/office/drawing/2014/main" id="{754B5C78-64A2-4A90-AAD0-36940DFF13DA}"/>
                </a:ext>
              </a:extLst>
            </p:cNvPr>
            <p:cNvSpPr>
              <a:spLocks noChangeAspect="1" noEditPoints="1"/>
            </p:cNvSpPr>
            <p:nvPr/>
          </p:nvSpPr>
          <p:spPr bwMode="auto">
            <a:xfrm>
              <a:off x="9991690" y="1609003"/>
              <a:ext cx="567455" cy="4841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grpSp>
      <p:pic>
        <p:nvPicPr>
          <p:cNvPr id="7" name="Picture 6" descr="A screenshot of a cell phone&#10;&#10;Description automatically generated">
            <a:extLst>
              <a:ext uri="{FF2B5EF4-FFF2-40B4-BE49-F238E27FC236}">
                <a16:creationId xmlns:a16="http://schemas.microsoft.com/office/drawing/2014/main" id="{0FCACBB8-DB6D-4F2F-97ED-3DDD36156F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46596" y="374200"/>
            <a:ext cx="2162477" cy="704948"/>
          </a:xfrm>
          <a:prstGeom prst="rect">
            <a:avLst/>
          </a:prstGeom>
        </p:spPr>
      </p:pic>
    </p:spTree>
    <p:extLst>
      <p:ext uri="{BB962C8B-B14F-4D97-AF65-F5344CB8AC3E}">
        <p14:creationId xmlns:p14="http://schemas.microsoft.com/office/powerpoint/2010/main" val="70607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5B939D-EC94-441C-AACC-10923F8AC6C0}"/>
              </a:ext>
            </a:extLst>
          </p:cNvPr>
          <p:cNvSpPr>
            <a:spLocks noGrp="1"/>
          </p:cNvSpPr>
          <p:nvPr>
            <p:ph type="title"/>
          </p:nvPr>
        </p:nvSpPr>
        <p:spPr>
          <a:xfrm>
            <a:off x="588263" y="1060520"/>
            <a:ext cx="11018520" cy="492443"/>
          </a:xfrm>
        </p:spPr>
        <p:txBody>
          <a:bodyPr vert="horz" wrap="square" lIns="0" tIns="0" rIns="0" bIns="0" rtlCol="0" anchor="t">
            <a:spAutoFit/>
          </a:bodyPr>
          <a:lstStyle/>
          <a:p>
            <a:pPr defTabSz="932384">
              <a:lnSpc>
                <a:spcPct val="100000"/>
              </a:lnSpc>
            </a:pPr>
            <a:r>
              <a:rPr lang="en-US" sz="3200" spc="-50">
                <a:ln w="3175">
                  <a:noFill/>
                </a:ln>
                <a:solidFill>
                  <a:prstClr val="black"/>
                </a:solidFill>
                <a:latin typeface="Segoe UI Semibold" panose="020B0702040204020203" pitchFamily="34" charset="0"/>
                <a:ea typeface="+mn-ea"/>
                <a:cs typeface="Segoe UI Semibold" panose="020B0702040204020203" pitchFamily="34" charset="0"/>
              </a:rPr>
              <a:t>Data Exploration – </a:t>
            </a:r>
            <a:r>
              <a:rPr lang="en-US" sz="3200">
                <a:solidFill>
                  <a:prstClr val="black"/>
                </a:solidFill>
                <a:latin typeface="Segoe UI Semibold" panose="020B0702040204020203" pitchFamily="34" charset="0"/>
                <a:cs typeface="Segoe UI Semibold" panose="020B0702040204020203" pitchFamily="34" charset="0"/>
              </a:rPr>
              <a:t>N</a:t>
            </a:r>
            <a:r>
              <a:rPr lang="en-US" sz="3200" spc="-50">
                <a:ln w="3175">
                  <a:noFill/>
                </a:ln>
                <a:solidFill>
                  <a:prstClr val="black"/>
                </a:solidFill>
                <a:latin typeface="Segoe UI Semibold" panose="020B0702040204020203" pitchFamily="34" charset="0"/>
                <a:ea typeface="+mn-ea"/>
                <a:cs typeface="Segoe UI Semibold" panose="020B0702040204020203" pitchFamily="34" charset="0"/>
              </a:rPr>
              <a:t>ew capability highlights </a:t>
            </a:r>
          </a:p>
        </p:txBody>
      </p:sp>
      <p:sp>
        <p:nvSpPr>
          <p:cNvPr id="21" name="Rectangle 20">
            <a:extLst>
              <a:ext uri="{FF2B5EF4-FFF2-40B4-BE49-F238E27FC236}">
                <a16:creationId xmlns:a16="http://schemas.microsoft.com/office/drawing/2014/main" id="{D03F6D42-1FB2-4BDF-A128-3E2E515274C4}"/>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4646537-0A5A-4E84-8180-AB757CDDCD33}"/>
              </a:ext>
            </a:extLst>
          </p:cNvPr>
          <p:cNvSpPr txBox="1"/>
          <p:nvPr/>
        </p:nvSpPr>
        <p:spPr>
          <a:xfrm>
            <a:off x="615157" y="4810287"/>
            <a:ext cx="3241558"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Q&amp;A 2.0</a:t>
            </a:r>
          </a:p>
        </p:txBody>
      </p:sp>
      <p:sp>
        <p:nvSpPr>
          <p:cNvPr id="23" name="TextBox 22">
            <a:extLst>
              <a:ext uri="{FF2B5EF4-FFF2-40B4-BE49-F238E27FC236}">
                <a16:creationId xmlns:a16="http://schemas.microsoft.com/office/drawing/2014/main" id="{106AC043-F74A-44A4-BA74-9AAE94B681FE}"/>
              </a:ext>
            </a:extLst>
          </p:cNvPr>
          <p:cNvSpPr txBox="1"/>
          <p:nvPr/>
        </p:nvSpPr>
        <p:spPr>
          <a:xfrm>
            <a:off x="4770908" y="4810287"/>
            <a:ext cx="2680124"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Decomposition Tree</a:t>
            </a:r>
          </a:p>
        </p:txBody>
      </p:sp>
      <p:sp>
        <p:nvSpPr>
          <p:cNvPr id="24" name="TextBox 23">
            <a:extLst>
              <a:ext uri="{FF2B5EF4-FFF2-40B4-BE49-F238E27FC236}">
                <a16:creationId xmlns:a16="http://schemas.microsoft.com/office/drawing/2014/main" id="{E166D1C5-6B5A-4365-9F3D-486DDEE2FB04}"/>
              </a:ext>
            </a:extLst>
          </p:cNvPr>
          <p:cNvSpPr txBox="1"/>
          <p:nvPr/>
        </p:nvSpPr>
        <p:spPr>
          <a:xfrm>
            <a:off x="8370375" y="4656399"/>
            <a:ext cx="3206468" cy="615553"/>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Cognitive Services in Power BI Desktop</a:t>
            </a:r>
          </a:p>
        </p:txBody>
      </p:sp>
      <p:pic>
        <p:nvPicPr>
          <p:cNvPr id="13" name="Picture 12">
            <a:extLst>
              <a:ext uri="{FF2B5EF4-FFF2-40B4-BE49-F238E27FC236}">
                <a16:creationId xmlns:a16="http://schemas.microsoft.com/office/drawing/2014/main" id="{19C9DFAF-FA1A-4084-87DA-8D5839039D8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006" t="3253" r="2092" b="8240"/>
          <a:stretch/>
        </p:blipFill>
        <p:spPr>
          <a:xfrm>
            <a:off x="8349595" y="2288019"/>
            <a:ext cx="3192174" cy="1815133"/>
          </a:xfrm>
          <a:prstGeom prst="rect">
            <a:avLst/>
          </a:prstGeom>
        </p:spPr>
      </p:pic>
      <p:pic>
        <p:nvPicPr>
          <p:cNvPr id="3" name="Picture 2">
            <a:extLst>
              <a:ext uri="{FF2B5EF4-FFF2-40B4-BE49-F238E27FC236}">
                <a16:creationId xmlns:a16="http://schemas.microsoft.com/office/drawing/2014/main" id="{6FA32F5F-55EB-4402-B329-44FCD2EF67D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543" t="1108" r="1627" b="7662"/>
          <a:stretch/>
        </p:blipFill>
        <p:spPr>
          <a:xfrm>
            <a:off x="675361" y="2244435"/>
            <a:ext cx="3241556" cy="1858717"/>
          </a:xfrm>
          <a:prstGeom prst="rect">
            <a:avLst/>
          </a:prstGeom>
        </p:spPr>
      </p:pic>
      <p:pic>
        <p:nvPicPr>
          <p:cNvPr id="7" name="Picture 6">
            <a:extLst>
              <a:ext uri="{FF2B5EF4-FFF2-40B4-BE49-F238E27FC236}">
                <a16:creationId xmlns:a16="http://schemas.microsoft.com/office/drawing/2014/main" id="{2DDC39C4-96F9-4B1B-ABF3-E4344F448AA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541485" y="2302193"/>
            <a:ext cx="3168570" cy="1831273"/>
          </a:xfrm>
          <a:prstGeom prst="rect">
            <a:avLst/>
          </a:prstGeom>
        </p:spPr>
      </p:pic>
      <p:pic>
        <p:nvPicPr>
          <p:cNvPr id="26" name="Picture 25">
            <a:extLst>
              <a:ext uri="{FF2B5EF4-FFF2-40B4-BE49-F238E27FC236}">
                <a16:creationId xmlns:a16="http://schemas.microsoft.com/office/drawing/2014/main" id="{0B470B23-6001-44A7-B471-119C07B0A3B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15157"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27" name="Picture 26">
            <a:extLst>
              <a:ext uri="{FF2B5EF4-FFF2-40B4-BE49-F238E27FC236}">
                <a16:creationId xmlns:a16="http://schemas.microsoft.com/office/drawing/2014/main" id="{07120C0E-B665-4DD4-9964-88ECF2BABEE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260685"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25" name="Picture 24">
            <a:extLst>
              <a:ext uri="{FF2B5EF4-FFF2-40B4-BE49-F238E27FC236}">
                <a16:creationId xmlns:a16="http://schemas.microsoft.com/office/drawing/2014/main" id="{63E60D13-F14A-46A0-B98F-40B1F9EE8363}"/>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437921"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F8946CDC-808C-4360-A0B9-F389F2AA38F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8370375" y="2311620"/>
            <a:ext cx="3146264" cy="172486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156B2EA-9335-45B6-B9AE-6ED552CDD29C}"/>
              </a:ext>
            </a:extLst>
          </p:cNvPr>
          <p:cNvPicPr>
            <a:picLocks noChangeAspect="1"/>
          </p:cNvPicPr>
          <p:nvPr/>
        </p:nvPicPr>
        <p:blipFill>
          <a:blip r:embed="rId8"/>
          <a:stretch>
            <a:fillRect/>
          </a:stretch>
        </p:blipFill>
        <p:spPr>
          <a:xfrm>
            <a:off x="728356" y="2312490"/>
            <a:ext cx="3124348" cy="1723991"/>
          </a:xfrm>
          <a:prstGeom prst="rect">
            <a:avLst/>
          </a:prstGeom>
        </p:spPr>
      </p:pic>
      <p:pic>
        <p:nvPicPr>
          <p:cNvPr id="16" name="Picture 15">
            <a:extLst>
              <a:ext uri="{FF2B5EF4-FFF2-40B4-BE49-F238E27FC236}">
                <a16:creationId xmlns:a16="http://schemas.microsoft.com/office/drawing/2014/main" id="{EF57C8A7-B7F3-4F8F-92DF-0EA7B7655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8705" y="2311620"/>
            <a:ext cx="3126764" cy="1724861"/>
          </a:xfrm>
          <a:prstGeom prst="rect">
            <a:avLst/>
          </a:prstGeom>
        </p:spPr>
      </p:pic>
      <p:sp>
        <p:nvSpPr>
          <p:cNvPr id="17" name="Title 4">
            <a:extLst>
              <a:ext uri="{FF2B5EF4-FFF2-40B4-BE49-F238E27FC236}">
                <a16:creationId xmlns:a16="http://schemas.microsoft.com/office/drawing/2014/main" id="{FFF3AE4F-C4B8-4A79-A95C-694530CD43DC}"/>
              </a:ext>
            </a:extLst>
          </p:cNvPr>
          <p:cNvSpPr txBox="1">
            <a:spLocks/>
          </p:cNvSpPr>
          <p:nvPr/>
        </p:nvSpPr>
        <p:spPr>
          <a:xfrm>
            <a:off x="588263" y="33683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a:lstStyle>
          <a:p>
            <a:pPr defTabSz="932384"/>
            <a:r>
              <a:rPr lang="en-US">
                <a:solidFill>
                  <a:schemeClr val="tx1">
                    <a:lumMod val="65000"/>
                    <a:lumOff val="35000"/>
                  </a:schemeClr>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2963980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2522358"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2522359"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2479298" y="1735725"/>
            <a:ext cx="3867363" cy="3865452"/>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3746324"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866F211-6271-4C61-9BC6-B3443A13080C}"/>
              </a:ext>
            </a:extLst>
          </p:cNvPr>
          <p:cNvSpPr txBox="1"/>
          <p:nvPr/>
        </p:nvSpPr>
        <p:spPr>
          <a:xfrm>
            <a:off x="3573761" y="4525042"/>
            <a:ext cx="1678436" cy="61555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Modern Enterprise BI</a:t>
            </a:r>
          </a:p>
        </p:txBody>
      </p:sp>
      <p:sp>
        <p:nvSpPr>
          <p:cNvPr id="17" name="TextBox 16">
            <a:extLst>
              <a:ext uri="{FF2B5EF4-FFF2-40B4-BE49-F238E27FC236}">
                <a16:creationId xmlns:a16="http://schemas.microsoft.com/office/drawing/2014/main" id="{83867C76-3AD1-44B2-BDB6-8A765C0D0D76}"/>
              </a:ext>
            </a:extLst>
          </p:cNvPr>
          <p:cNvSpPr txBox="1"/>
          <p:nvPr/>
        </p:nvSpPr>
        <p:spPr>
          <a:xfrm>
            <a:off x="3939972" y="3268399"/>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9" name="Title 1">
            <a:extLst>
              <a:ext uri="{FF2B5EF4-FFF2-40B4-BE49-F238E27FC236}">
                <a16:creationId xmlns:a16="http://schemas.microsoft.com/office/drawing/2014/main" id="{73F038E8-20DA-4B44-80F4-3A3A6F5FC4D0}"/>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Data Culture</a:t>
            </a:r>
          </a:p>
        </p:txBody>
      </p:sp>
      <p:sp>
        <p:nvSpPr>
          <p:cNvPr id="13" name="Text Placeholder 9">
            <a:extLst>
              <a:ext uri="{FF2B5EF4-FFF2-40B4-BE49-F238E27FC236}">
                <a16:creationId xmlns:a16="http://schemas.microsoft.com/office/drawing/2014/main" id="{1EDF128F-F345-4E27-9406-8556A4F75259}"/>
              </a:ext>
            </a:extLst>
          </p:cNvPr>
          <p:cNvSpPr txBox="1">
            <a:spLocks/>
          </p:cNvSpPr>
          <p:nvPr/>
        </p:nvSpPr>
        <p:spPr>
          <a:xfrm>
            <a:off x="7542881" y="2672659"/>
            <a:ext cx="4442652" cy="1991585"/>
          </a:xfrm>
          <a:prstGeom prst="rect">
            <a:avLst/>
          </a:prstGeom>
        </p:spPr>
        <p:txBody>
          <a:bodyPr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#2</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Meet the most demanding enterprise needs</a:t>
            </a:r>
          </a:p>
        </p:txBody>
      </p:sp>
    </p:spTree>
    <p:extLst>
      <p:ext uri="{BB962C8B-B14F-4D97-AF65-F5344CB8AC3E}">
        <p14:creationId xmlns:p14="http://schemas.microsoft.com/office/powerpoint/2010/main" val="541952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2522358"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2522359"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2479298" y="1735725"/>
            <a:ext cx="3867363" cy="3865452"/>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3746324"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866F211-6271-4C61-9BC6-B3443A13080C}"/>
              </a:ext>
            </a:extLst>
          </p:cNvPr>
          <p:cNvSpPr txBox="1"/>
          <p:nvPr/>
        </p:nvSpPr>
        <p:spPr>
          <a:xfrm>
            <a:off x="3564236" y="5839675"/>
            <a:ext cx="1678436" cy="61555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lumMod val="50000"/>
                  </a:srgbClr>
                </a:solidFill>
                <a:effectLst/>
                <a:uLnTx/>
                <a:uFillTx/>
                <a:latin typeface="Segoe UI"/>
                <a:ea typeface="+mn-ea"/>
                <a:cs typeface="+mn-cs"/>
              </a:rPr>
              <a:t>Modern Enterprise BI</a:t>
            </a:r>
          </a:p>
        </p:txBody>
      </p:sp>
      <p:sp>
        <p:nvSpPr>
          <p:cNvPr id="17" name="TextBox 16">
            <a:extLst>
              <a:ext uri="{FF2B5EF4-FFF2-40B4-BE49-F238E27FC236}">
                <a16:creationId xmlns:a16="http://schemas.microsoft.com/office/drawing/2014/main" id="{83867C76-3AD1-44B2-BDB6-8A765C0D0D76}"/>
              </a:ext>
            </a:extLst>
          </p:cNvPr>
          <p:cNvSpPr txBox="1"/>
          <p:nvPr/>
        </p:nvSpPr>
        <p:spPr>
          <a:xfrm>
            <a:off x="3939972" y="3268399"/>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9" name="Title 1">
            <a:extLst>
              <a:ext uri="{FF2B5EF4-FFF2-40B4-BE49-F238E27FC236}">
                <a16:creationId xmlns:a16="http://schemas.microsoft.com/office/drawing/2014/main" id="{73F038E8-20DA-4B44-80F4-3A3A6F5FC4D0}"/>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Modern Enterprise BI</a:t>
            </a:r>
          </a:p>
        </p:txBody>
      </p:sp>
      <p:sp>
        <p:nvSpPr>
          <p:cNvPr id="13" name="Text Placeholder 9">
            <a:extLst>
              <a:ext uri="{FF2B5EF4-FFF2-40B4-BE49-F238E27FC236}">
                <a16:creationId xmlns:a16="http://schemas.microsoft.com/office/drawing/2014/main" id="{1EDF128F-F345-4E27-9406-8556A4F75259}"/>
              </a:ext>
            </a:extLst>
          </p:cNvPr>
          <p:cNvSpPr txBox="1">
            <a:spLocks/>
          </p:cNvSpPr>
          <p:nvPr/>
        </p:nvSpPr>
        <p:spPr>
          <a:xfrm>
            <a:off x="7542881" y="2672659"/>
            <a:ext cx="4381372" cy="1991585"/>
          </a:xfrm>
          <a:prstGeom prst="rect">
            <a:avLst/>
          </a:prstGeom>
        </p:spPr>
        <p:txBody>
          <a:bodyPr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#2</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Meet the most demanding enterprise needs</a:t>
            </a:r>
          </a:p>
        </p:txBody>
      </p:sp>
      <p:sp>
        <p:nvSpPr>
          <p:cNvPr id="10" name="TextBox 9">
            <a:extLst>
              <a:ext uri="{FF2B5EF4-FFF2-40B4-BE49-F238E27FC236}">
                <a16:creationId xmlns:a16="http://schemas.microsoft.com/office/drawing/2014/main" id="{DAC36DA3-7967-4DEA-ADB3-4BBBFF1E1B33}"/>
              </a:ext>
            </a:extLst>
          </p:cNvPr>
          <p:cNvSpPr txBox="1"/>
          <p:nvPr/>
        </p:nvSpPr>
        <p:spPr>
          <a:xfrm>
            <a:off x="5136329" y="3091427"/>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Reports</a:t>
            </a:r>
          </a:p>
        </p:txBody>
      </p:sp>
      <p:sp>
        <p:nvSpPr>
          <p:cNvPr id="11" name="TextBox 10">
            <a:extLst>
              <a:ext uri="{FF2B5EF4-FFF2-40B4-BE49-F238E27FC236}">
                <a16:creationId xmlns:a16="http://schemas.microsoft.com/office/drawing/2014/main" id="{D605CB6E-A67A-46B2-972A-CD5A9E04F3D3}"/>
              </a:ext>
            </a:extLst>
          </p:cNvPr>
          <p:cNvSpPr txBox="1"/>
          <p:nvPr/>
        </p:nvSpPr>
        <p:spPr>
          <a:xfrm>
            <a:off x="4469537" y="2176161"/>
            <a:ext cx="946015" cy="553998"/>
          </a:xfrm>
          <a:prstGeom prst="rect">
            <a:avLst/>
          </a:prstGeom>
          <a:noFill/>
        </p:spPr>
        <p:txBody>
          <a:bodyPr wrap="square" lIns="0" tIns="0" rIns="0" bIns="0" rtlCol="0">
            <a:spAutoFit/>
          </a:bodyPr>
          <a:lstStyle>
            <a:defPPr>
              <a:defRPr lang="en-US"/>
            </a:defPPr>
            <a:lvl1pPr algn="ctr">
              <a:defRPr sz="1200">
                <a:solidFill>
                  <a:schemeClr val="tx1">
                    <a:lumMod val="85000"/>
                  </a:schemeClr>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Semantic</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Models</a:t>
            </a:r>
          </a:p>
        </p:txBody>
      </p:sp>
      <p:sp>
        <p:nvSpPr>
          <p:cNvPr id="12" name="TextBox 11">
            <a:extLst>
              <a:ext uri="{FF2B5EF4-FFF2-40B4-BE49-F238E27FC236}">
                <a16:creationId xmlns:a16="http://schemas.microsoft.com/office/drawing/2014/main" id="{7F6F2ADA-3F51-4A47-843A-6E75B6C99AB2}"/>
              </a:ext>
            </a:extLst>
          </p:cNvPr>
          <p:cNvSpPr txBox="1"/>
          <p:nvPr/>
        </p:nvSpPr>
        <p:spPr>
          <a:xfrm>
            <a:off x="2667905" y="3032013"/>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Dataflows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(ETL)</a:t>
            </a:r>
          </a:p>
        </p:txBody>
      </p:sp>
      <p:sp>
        <p:nvSpPr>
          <p:cNvPr id="14" name="TextBox 13">
            <a:extLst>
              <a:ext uri="{FF2B5EF4-FFF2-40B4-BE49-F238E27FC236}">
                <a16:creationId xmlns:a16="http://schemas.microsoft.com/office/drawing/2014/main" id="{DF70939D-B222-4C59-940E-D137822688F9}"/>
              </a:ext>
            </a:extLst>
          </p:cNvPr>
          <p:cNvSpPr txBox="1"/>
          <p:nvPr/>
        </p:nvSpPr>
        <p:spPr>
          <a:xfrm>
            <a:off x="3414420" y="2287821"/>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Machine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Learning</a:t>
            </a:r>
          </a:p>
        </p:txBody>
      </p:sp>
      <p:sp>
        <p:nvSpPr>
          <p:cNvPr id="15" name="TextBox 14">
            <a:extLst>
              <a:ext uri="{FF2B5EF4-FFF2-40B4-BE49-F238E27FC236}">
                <a16:creationId xmlns:a16="http://schemas.microsoft.com/office/drawing/2014/main" id="{FE6CC56E-D1EA-4BBE-8186-BC1886F672DA}"/>
              </a:ext>
            </a:extLst>
          </p:cNvPr>
          <p:cNvSpPr txBox="1"/>
          <p:nvPr/>
        </p:nvSpPr>
        <p:spPr>
          <a:xfrm>
            <a:off x="3431026" y="4631797"/>
            <a:ext cx="946015"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Lineage &amp;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Impact Analysis</a:t>
            </a:r>
          </a:p>
        </p:txBody>
      </p:sp>
      <p:sp>
        <p:nvSpPr>
          <p:cNvPr id="16" name="TextBox 15">
            <a:extLst>
              <a:ext uri="{FF2B5EF4-FFF2-40B4-BE49-F238E27FC236}">
                <a16:creationId xmlns:a16="http://schemas.microsoft.com/office/drawing/2014/main" id="{5B86F20E-CF7D-4A70-AB47-969D4E1E6619}"/>
              </a:ext>
            </a:extLst>
          </p:cNvPr>
          <p:cNvSpPr txBox="1"/>
          <p:nvPr/>
        </p:nvSpPr>
        <p:spPr>
          <a:xfrm>
            <a:off x="4437948" y="4645971"/>
            <a:ext cx="1066064" cy="53860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Application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Lifecycle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mn-cs"/>
              </a:rPr>
              <a:t>Management</a:t>
            </a:r>
          </a:p>
        </p:txBody>
      </p:sp>
      <p:sp>
        <p:nvSpPr>
          <p:cNvPr id="18" name="TextBox 17">
            <a:extLst>
              <a:ext uri="{FF2B5EF4-FFF2-40B4-BE49-F238E27FC236}">
                <a16:creationId xmlns:a16="http://schemas.microsoft.com/office/drawing/2014/main" id="{35D89813-7208-43D9-888B-E393E0B4D2B1}"/>
              </a:ext>
            </a:extLst>
          </p:cNvPr>
          <p:cNvSpPr txBox="1"/>
          <p:nvPr/>
        </p:nvSpPr>
        <p:spPr>
          <a:xfrm>
            <a:off x="5136192" y="3932334"/>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Embedded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Analytics</a:t>
            </a:r>
          </a:p>
        </p:txBody>
      </p:sp>
      <p:sp>
        <p:nvSpPr>
          <p:cNvPr id="19" name="TextBox 18">
            <a:extLst>
              <a:ext uri="{FF2B5EF4-FFF2-40B4-BE49-F238E27FC236}">
                <a16:creationId xmlns:a16="http://schemas.microsoft.com/office/drawing/2014/main" id="{1759531C-A51C-4FE1-B6B9-3E84EDA58E6C}"/>
              </a:ext>
            </a:extLst>
          </p:cNvPr>
          <p:cNvSpPr txBox="1"/>
          <p:nvPr/>
        </p:nvSpPr>
        <p:spPr>
          <a:xfrm>
            <a:off x="2715205" y="3952491"/>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Real Time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Streams</a:t>
            </a:r>
          </a:p>
        </p:txBody>
      </p:sp>
      <p:pic>
        <p:nvPicPr>
          <p:cNvPr id="7" name="Picture 6" descr="A screenshot of a cell phone&#10;&#10;Description automatically generated">
            <a:extLst>
              <a:ext uri="{FF2B5EF4-FFF2-40B4-BE49-F238E27FC236}">
                <a16:creationId xmlns:a16="http://schemas.microsoft.com/office/drawing/2014/main" id="{C7CB5BB7-4C79-4CF0-BDE5-58AF55C0B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567" y="289957"/>
            <a:ext cx="1724266" cy="685896"/>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86808CC2-4C97-4AB8-9F89-C0EE03B8E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660" y="270904"/>
            <a:ext cx="2077745" cy="704949"/>
          </a:xfrm>
          <a:prstGeom prst="rect">
            <a:avLst/>
          </a:prstGeom>
        </p:spPr>
      </p:pic>
    </p:spTree>
    <p:extLst>
      <p:ext uri="{BB962C8B-B14F-4D97-AF65-F5344CB8AC3E}">
        <p14:creationId xmlns:p14="http://schemas.microsoft.com/office/powerpoint/2010/main" val="583155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1031219"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1031220"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988159" y="1735725"/>
            <a:ext cx="3867363" cy="3865452"/>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2255185"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866F211-6271-4C61-9BC6-B3443A13080C}"/>
              </a:ext>
            </a:extLst>
          </p:cNvPr>
          <p:cNvSpPr txBox="1"/>
          <p:nvPr/>
        </p:nvSpPr>
        <p:spPr>
          <a:xfrm>
            <a:off x="2073098" y="5839675"/>
            <a:ext cx="1678436" cy="61555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lumMod val="50000"/>
                  </a:srgbClr>
                </a:solidFill>
                <a:effectLst/>
                <a:uLnTx/>
                <a:uFillTx/>
                <a:latin typeface="Segoe UI"/>
                <a:ea typeface="+mn-ea"/>
                <a:cs typeface="+mn-cs"/>
              </a:rPr>
              <a:t>Modern Enterprise BI</a:t>
            </a:r>
          </a:p>
        </p:txBody>
      </p:sp>
      <p:sp>
        <p:nvSpPr>
          <p:cNvPr id="17" name="TextBox 16">
            <a:extLst>
              <a:ext uri="{FF2B5EF4-FFF2-40B4-BE49-F238E27FC236}">
                <a16:creationId xmlns:a16="http://schemas.microsoft.com/office/drawing/2014/main" id="{83867C76-3AD1-44B2-BDB6-8A765C0D0D76}"/>
              </a:ext>
            </a:extLst>
          </p:cNvPr>
          <p:cNvSpPr txBox="1"/>
          <p:nvPr/>
        </p:nvSpPr>
        <p:spPr>
          <a:xfrm>
            <a:off x="2448833" y="3268399"/>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10" name="TextBox 9">
            <a:extLst>
              <a:ext uri="{FF2B5EF4-FFF2-40B4-BE49-F238E27FC236}">
                <a16:creationId xmlns:a16="http://schemas.microsoft.com/office/drawing/2014/main" id="{DAC36DA3-7967-4DEA-ADB3-4BBBFF1E1B33}"/>
              </a:ext>
            </a:extLst>
          </p:cNvPr>
          <p:cNvSpPr txBox="1"/>
          <p:nvPr/>
        </p:nvSpPr>
        <p:spPr>
          <a:xfrm>
            <a:off x="3628589" y="3033323"/>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Reports</a:t>
            </a:r>
          </a:p>
        </p:txBody>
      </p:sp>
      <p:sp>
        <p:nvSpPr>
          <p:cNvPr id="11" name="TextBox 10">
            <a:extLst>
              <a:ext uri="{FF2B5EF4-FFF2-40B4-BE49-F238E27FC236}">
                <a16:creationId xmlns:a16="http://schemas.microsoft.com/office/drawing/2014/main" id="{D605CB6E-A67A-46B2-972A-CD5A9E04F3D3}"/>
              </a:ext>
            </a:extLst>
          </p:cNvPr>
          <p:cNvSpPr txBox="1"/>
          <p:nvPr/>
        </p:nvSpPr>
        <p:spPr>
          <a:xfrm>
            <a:off x="2978398" y="2176161"/>
            <a:ext cx="946015" cy="553998"/>
          </a:xfrm>
          <a:prstGeom prst="rect">
            <a:avLst/>
          </a:prstGeom>
          <a:noFill/>
        </p:spPr>
        <p:txBody>
          <a:bodyPr wrap="square" lIns="0" tIns="0" rIns="0" bIns="0" rtlCol="0">
            <a:spAutoFit/>
          </a:bodyPr>
          <a:lstStyle>
            <a:defPPr>
              <a:defRPr lang="en-US"/>
            </a:defPPr>
            <a:lvl1pPr algn="ctr">
              <a:defRPr sz="1200">
                <a:solidFill>
                  <a:schemeClr val="tx1">
                    <a:lumMod val="85000"/>
                  </a:schemeClr>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Semantic</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Models</a:t>
            </a:r>
          </a:p>
        </p:txBody>
      </p:sp>
      <p:sp>
        <p:nvSpPr>
          <p:cNvPr id="12" name="TextBox 11">
            <a:extLst>
              <a:ext uri="{FF2B5EF4-FFF2-40B4-BE49-F238E27FC236}">
                <a16:creationId xmlns:a16="http://schemas.microsoft.com/office/drawing/2014/main" id="{7F6F2ADA-3F51-4A47-843A-6E75B6C99AB2}"/>
              </a:ext>
            </a:extLst>
          </p:cNvPr>
          <p:cNvSpPr txBox="1"/>
          <p:nvPr/>
        </p:nvSpPr>
        <p:spPr>
          <a:xfrm>
            <a:off x="1176767" y="3032013"/>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Dataflows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(ETL)</a:t>
            </a:r>
          </a:p>
        </p:txBody>
      </p:sp>
      <p:sp>
        <p:nvSpPr>
          <p:cNvPr id="14" name="TextBox 13">
            <a:extLst>
              <a:ext uri="{FF2B5EF4-FFF2-40B4-BE49-F238E27FC236}">
                <a16:creationId xmlns:a16="http://schemas.microsoft.com/office/drawing/2014/main" id="{DF70939D-B222-4C59-940E-D137822688F9}"/>
              </a:ext>
            </a:extLst>
          </p:cNvPr>
          <p:cNvSpPr txBox="1"/>
          <p:nvPr/>
        </p:nvSpPr>
        <p:spPr>
          <a:xfrm>
            <a:off x="1782178" y="2287821"/>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Machine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Learning</a:t>
            </a:r>
          </a:p>
        </p:txBody>
      </p:sp>
      <p:sp>
        <p:nvSpPr>
          <p:cNvPr id="15" name="TextBox 14">
            <a:extLst>
              <a:ext uri="{FF2B5EF4-FFF2-40B4-BE49-F238E27FC236}">
                <a16:creationId xmlns:a16="http://schemas.microsoft.com/office/drawing/2014/main" id="{FE6CC56E-D1EA-4BBE-8186-BC1886F672DA}"/>
              </a:ext>
            </a:extLst>
          </p:cNvPr>
          <p:cNvSpPr txBox="1"/>
          <p:nvPr/>
        </p:nvSpPr>
        <p:spPr>
          <a:xfrm>
            <a:off x="1782178" y="4557094"/>
            <a:ext cx="946015"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Lineage &amp;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Impact Analysis</a:t>
            </a:r>
          </a:p>
        </p:txBody>
      </p:sp>
      <p:sp>
        <p:nvSpPr>
          <p:cNvPr id="16" name="TextBox 15">
            <a:extLst>
              <a:ext uri="{FF2B5EF4-FFF2-40B4-BE49-F238E27FC236}">
                <a16:creationId xmlns:a16="http://schemas.microsoft.com/office/drawing/2014/main" id="{5B86F20E-CF7D-4A70-AB47-969D4E1E6619}"/>
              </a:ext>
            </a:extLst>
          </p:cNvPr>
          <p:cNvSpPr txBox="1"/>
          <p:nvPr/>
        </p:nvSpPr>
        <p:spPr>
          <a:xfrm>
            <a:off x="2980012" y="4587868"/>
            <a:ext cx="1066064" cy="53860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Application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Lifecycle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mn-cs"/>
              </a:rPr>
              <a:t>Management</a:t>
            </a:r>
          </a:p>
        </p:txBody>
      </p:sp>
      <p:sp>
        <p:nvSpPr>
          <p:cNvPr id="18" name="TextBox 17">
            <a:extLst>
              <a:ext uri="{FF2B5EF4-FFF2-40B4-BE49-F238E27FC236}">
                <a16:creationId xmlns:a16="http://schemas.microsoft.com/office/drawing/2014/main" id="{35D89813-7208-43D9-888B-E393E0B4D2B1}"/>
              </a:ext>
            </a:extLst>
          </p:cNvPr>
          <p:cNvSpPr txBox="1"/>
          <p:nvPr/>
        </p:nvSpPr>
        <p:spPr>
          <a:xfrm>
            <a:off x="3645053" y="3899132"/>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Embedded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Analytics</a:t>
            </a:r>
          </a:p>
        </p:txBody>
      </p:sp>
      <p:sp>
        <p:nvSpPr>
          <p:cNvPr id="19" name="TextBox 18">
            <a:extLst>
              <a:ext uri="{FF2B5EF4-FFF2-40B4-BE49-F238E27FC236}">
                <a16:creationId xmlns:a16="http://schemas.microsoft.com/office/drawing/2014/main" id="{1759531C-A51C-4FE1-B6B9-3E84EDA58E6C}"/>
              </a:ext>
            </a:extLst>
          </p:cNvPr>
          <p:cNvSpPr txBox="1"/>
          <p:nvPr/>
        </p:nvSpPr>
        <p:spPr>
          <a:xfrm>
            <a:off x="1224066" y="3844585"/>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Real Time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Streams</a:t>
            </a:r>
          </a:p>
        </p:txBody>
      </p:sp>
      <p:sp>
        <p:nvSpPr>
          <p:cNvPr id="26" name="Title 1">
            <a:extLst>
              <a:ext uri="{FF2B5EF4-FFF2-40B4-BE49-F238E27FC236}">
                <a16:creationId xmlns:a16="http://schemas.microsoft.com/office/drawing/2014/main" id="{BF1BACEE-6D51-4CCE-8CEE-FCE8FD5A305C}"/>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Modern Enterprise BI</a:t>
            </a:r>
          </a:p>
        </p:txBody>
      </p:sp>
      <p:graphicFrame>
        <p:nvGraphicFramePr>
          <p:cNvPr id="25" name="Chart 24">
            <a:extLst>
              <a:ext uri="{FF2B5EF4-FFF2-40B4-BE49-F238E27FC236}">
                <a16:creationId xmlns:a16="http://schemas.microsoft.com/office/drawing/2014/main" id="{3F1D80D1-A57C-408A-90B3-3839419AF687}"/>
              </a:ext>
            </a:extLst>
          </p:cNvPr>
          <p:cNvGraphicFramePr>
            <a:graphicFrameLocks/>
          </p:cNvGraphicFramePr>
          <p:nvPr/>
        </p:nvGraphicFramePr>
        <p:xfrm>
          <a:off x="6113653" y="-290705"/>
          <a:ext cx="5623997" cy="6679565"/>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 Placeholder 9">
            <a:extLst>
              <a:ext uri="{FF2B5EF4-FFF2-40B4-BE49-F238E27FC236}">
                <a16:creationId xmlns:a16="http://schemas.microsoft.com/office/drawing/2014/main" id="{3092FCA3-F5D7-4DE1-BDAB-3F87DAD7B500}"/>
              </a:ext>
            </a:extLst>
          </p:cNvPr>
          <p:cNvSpPr txBox="1">
            <a:spLocks/>
          </p:cNvSpPr>
          <p:nvPr/>
        </p:nvSpPr>
        <p:spPr>
          <a:xfrm>
            <a:off x="6259007" y="2945447"/>
            <a:ext cx="5478643" cy="967105"/>
          </a:xfrm>
          <a:prstGeom prst="rect">
            <a:avLst/>
          </a:prstGeom>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Arial" pitchFamily="34" charset="0"/>
              <a:buNone/>
              <a:tabLst/>
              <a:defRPr/>
            </a:pPr>
            <a:r>
              <a:rPr kumimoji="0" lang="en-US" sz="5400" b="1" i="0" u="none" strike="noStrike" kern="1200" cap="none" spc="0" normalizeH="0" baseline="0" noProof="0">
                <a:ln>
                  <a:noFill/>
                </a:ln>
                <a:solidFill>
                  <a:srgbClr val="0070C0"/>
                </a:solidFill>
                <a:effectLst/>
                <a:uLnTx/>
                <a:uFillTx/>
                <a:latin typeface="Segoe UI"/>
                <a:ea typeface="+mn-ea"/>
                <a:cs typeface="+mn-cs"/>
              </a:rPr>
              <a:t>600% </a:t>
            </a:r>
            <a:r>
              <a:rPr kumimoji="0" lang="en-US" sz="5400" b="1" i="0" u="none" strike="noStrike" kern="1200" cap="none" spc="0" normalizeH="0" baseline="0" noProof="0">
                <a:ln>
                  <a:noFill/>
                </a:ln>
                <a:solidFill>
                  <a:srgbClr val="3C3C41"/>
                </a:solidFill>
                <a:effectLst/>
                <a:uLnTx/>
                <a:uFillTx/>
                <a:latin typeface="Segoe UI"/>
                <a:ea typeface="+mn-ea"/>
                <a:cs typeface="+mn-cs"/>
              </a:rPr>
              <a:t>growth in large deployments</a:t>
            </a:r>
          </a:p>
        </p:txBody>
      </p:sp>
      <p:sp>
        <p:nvSpPr>
          <p:cNvPr id="20" name="Rectangle 19">
            <a:extLst>
              <a:ext uri="{FF2B5EF4-FFF2-40B4-BE49-F238E27FC236}">
                <a16:creationId xmlns:a16="http://schemas.microsoft.com/office/drawing/2014/main" id="{0EC973A1-36C7-4F41-BA91-37F7F5E0F88B}"/>
              </a:ext>
            </a:extLst>
          </p:cNvPr>
          <p:cNvSpPr/>
          <p:nvPr/>
        </p:nvSpPr>
        <p:spPr bwMode="auto">
          <a:xfrm>
            <a:off x="7311395" y="10263047"/>
            <a:ext cx="3364048" cy="1316304"/>
          </a:xfrm>
          <a:prstGeom prst="rect">
            <a:avLst/>
          </a:prstGeom>
          <a:noFill/>
          <a:ln w="10795" cap="flat" cmpd="sng" algn="ctr">
            <a:noFill/>
            <a:prstDash val="solid"/>
            <a:headEnd type="none" w="med" len="med"/>
            <a:tailEnd type="none" w="med" len="med"/>
          </a:ln>
          <a:effectLst/>
        </p:spPr>
        <p:txBody>
          <a:bodyPr vert="horz" wrap="none" lIns="179259" tIns="179259" rIns="179259" bIns="182854" numCol="1" rtlCol="0" anchor="ctr" anchorCtr="0" compatLnSpc="1">
            <a:prstTxWarp prst="textNoShape">
              <a:avLst/>
            </a:prstTxWarp>
            <a:noAutofit/>
          </a:bodyPr>
          <a:lstStyle/>
          <a:p>
            <a:pPr marL="0" marR="0" lvl="0" indent="0" algn="ctr" defTabSz="913927" rtl="0" eaLnBrk="1" fontAlgn="base" latinLnBrk="0" hangingPunct="1">
              <a:lnSpc>
                <a:spcPct val="100000"/>
              </a:lnSpc>
              <a:spcBef>
                <a:spcPts val="0"/>
              </a:spcBef>
              <a:spcAft>
                <a:spcPct val="0"/>
              </a:spcAft>
              <a:buClrTx/>
              <a:buSzTx/>
              <a:buFontTx/>
              <a:buNone/>
              <a:tabLst/>
              <a:defRPr/>
            </a:pPr>
            <a:r>
              <a:rPr kumimoji="0" lang="en-US" sz="9598" b="0" i="0" u="none" strike="noStrike" kern="1200" cap="none" spc="0" normalizeH="0" baseline="0" noProof="0">
                <a:ln>
                  <a:noFill/>
                </a:ln>
                <a:gradFill>
                  <a:gsLst>
                    <a:gs pos="2917">
                      <a:srgbClr val="0078D4"/>
                    </a:gs>
                    <a:gs pos="100000">
                      <a:srgbClr val="0078D4"/>
                    </a:gs>
                  </a:gsLst>
                  <a:lin ang="5400000" scaled="0"/>
                </a:gradFill>
                <a:effectLst/>
                <a:uLnTx/>
                <a:uFillTx/>
                <a:latin typeface="Segoe Pro Semibold" panose="020B0702040504020203" pitchFamily="34" charset="0"/>
                <a:ea typeface="+mn-ea"/>
                <a:cs typeface="Segoe UI Semibold" panose="020B0702040204020203" pitchFamily="34" charset="0"/>
              </a:rPr>
              <a:t>97</a:t>
            </a:r>
            <a:r>
              <a:rPr kumimoji="0" lang="en-US" sz="7998" b="0" i="0" u="none" strike="noStrike" kern="1200" cap="none" spc="0" normalizeH="0" baseline="0" noProof="0">
                <a:ln>
                  <a:noFill/>
                </a:ln>
                <a:gradFill>
                  <a:gsLst>
                    <a:gs pos="2917">
                      <a:srgbClr val="0078D4"/>
                    </a:gs>
                    <a:gs pos="100000">
                      <a:srgbClr val="0078D4"/>
                    </a:gs>
                  </a:gsLst>
                  <a:lin ang="5400000" scaled="0"/>
                </a:gradFill>
                <a:effectLst/>
                <a:uLnTx/>
                <a:uFillTx/>
                <a:latin typeface="Segoe Pro Semibold" panose="020B0702040504020203" pitchFamily="34" charset="0"/>
                <a:ea typeface="+mn-ea"/>
                <a:cs typeface="Segoe UI Semibold" panose="020B0702040204020203" pitchFamily="34" charset="0"/>
              </a:rPr>
              <a:t>%</a:t>
            </a:r>
            <a:endParaRPr kumimoji="0" lang="en-US" sz="4800" b="0" i="0" u="none" strike="noStrike" kern="0" cap="none" spc="0" normalizeH="0" baseline="0" noProof="0">
              <a:ln>
                <a:noFill/>
              </a:ln>
              <a:gradFill>
                <a:gsLst>
                  <a:gs pos="2917">
                    <a:srgbClr val="0078D4"/>
                  </a:gs>
                  <a:gs pos="100000">
                    <a:srgbClr val="0078D4"/>
                  </a:gs>
                </a:gsLst>
                <a:lin ang="5400000" scaled="0"/>
              </a:gradFill>
              <a:effectLst/>
              <a:uLnTx/>
              <a:uFillTx/>
              <a:latin typeface="Segoe UI"/>
              <a:ea typeface="+mn-ea"/>
              <a:cs typeface="Segoe UI Semilight" panose="020B0402040204020203" pitchFamily="34" charset="0"/>
            </a:endParaRPr>
          </a:p>
        </p:txBody>
      </p:sp>
      <p:sp>
        <p:nvSpPr>
          <p:cNvPr id="21" name="Rectangle 20">
            <a:extLst>
              <a:ext uri="{FF2B5EF4-FFF2-40B4-BE49-F238E27FC236}">
                <a16:creationId xmlns:a16="http://schemas.microsoft.com/office/drawing/2014/main" id="{DD892AA2-7FA9-4E61-B786-9F07EDC11D5B}"/>
              </a:ext>
            </a:extLst>
          </p:cNvPr>
          <p:cNvSpPr/>
          <p:nvPr/>
        </p:nvSpPr>
        <p:spPr>
          <a:xfrm>
            <a:off x="7059236" y="11149184"/>
            <a:ext cx="3868367" cy="83099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E7E6E6">
                    <a:lumMod val="10000"/>
                  </a:srgbClr>
                </a:solidFill>
                <a:effectLst/>
                <a:uLnTx/>
                <a:uFillTx/>
                <a:latin typeface="Segoe UI"/>
                <a:ea typeface="+mn-ea"/>
                <a:cs typeface="Segoe UI Semilight" panose="020B0402040204020203" pitchFamily="34" charset="0"/>
              </a:rPr>
              <a:t>use </a:t>
            </a:r>
            <a:r>
              <a:rPr kumimoji="0" lang="en-US" sz="4800" b="1" i="0" u="none" strike="noStrike" kern="0" cap="none" spc="0" normalizeH="0" baseline="0" noProof="0">
                <a:ln>
                  <a:noFill/>
                </a:ln>
                <a:solidFill>
                  <a:srgbClr val="E7E6E6">
                    <a:lumMod val="10000"/>
                  </a:srgbClr>
                </a:solidFill>
                <a:effectLst/>
                <a:uLnTx/>
                <a:uFillTx/>
                <a:latin typeface="Segoe UI"/>
                <a:ea typeface="+mn-ea"/>
                <a:cs typeface="Segoe UI Semilight" panose="020B0402040204020203" pitchFamily="34" charset="0"/>
              </a:rPr>
              <a:t>Power BI</a:t>
            </a:r>
            <a:endParaRPr kumimoji="0" lang="en-US" sz="1800" b="1" i="0" u="none" strike="noStrike" kern="0" cap="none" spc="0" normalizeH="0" baseline="0" noProof="0">
              <a:ln>
                <a:noFill/>
              </a:ln>
              <a:solidFill>
                <a:srgbClr val="E7E6E6">
                  <a:lumMod val="10000"/>
                </a:srgbClr>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631445DF-DF32-44C3-87FC-DE9C293B992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7411504" y="7818056"/>
            <a:ext cx="3163830" cy="2142748"/>
          </a:xfrm>
          <a:prstGeom prst="rect">
            <a:avLst/>
          </a:prstGeom>
        </p:spPr>
      </p:pic>
    </p:spTree>
    <p:extLst>
      <p:ext uri="{BB962C8B-B14F-4D97-AF65-F5344CB8AC3E}">
        <p14:creationId xmlns:p14="http://schemas.microsoft.com/office/powerpoint/2010/main" val="77148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4" presetClass="path" presetSubtype="0" accel="50000" decel="50000" fill="hold" grpId="1" nodeType="withEffect">
                                  <p:stCondLst>
                                    <p:cond delay="450"/>
                                  </p:stCondLst>
                                  <p:childTnLst>
                                    <p:animMotion origin="layout" path="M -2.08333E-7 -3.33333E-6 L -2.08333E-7 -0.03958 " pathEditMode="relative" rAng="0" ptsTypes="AA">
                                      <p:cBhvr>
                                        <p:cTn id="9" dur="700" fill="hold"/>
                                        <p:tgtEl>
                                          <p:spTgt spid="20"/>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4409D697-475B-4289-AB15-AB32A71D4732}"/>
              </a:ext>
            </a:extLst>
          </p:cNvPr>
          <p:cNvCxnSpPr>
            <a:cxnSpLocks/>
          </p:cNvCxnSpPr>
          <p:nvPr/>
        </p:nvCxnSpPr>
        <p:spPr>
          <a:xfrm>
            <a:off x="1031219" y="1735725"/>
            <a:ext cx="3762194"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p:cNvCxnSpPr>
          <p:nvPr/>
        </p:nvCxnSpPr>
        <p:spPr>
          <a:xfrm flipH="1">
            <a:off x="1031220" y="1735725"/>
            <a:ext cx="3762195" cy="38654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988159" y="1735725"/>
            <a:ext cx="3867363" cy="3865452"/>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2255185"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866F211-6271-4C61-9BC6-B3443A13080C}"/>
              </a:ext>
            </a:extLst>
          </p:cNvPr>
          <p:cNvSpPr txBox="1"/>
          <p:nvPr/>
        </p:nvSpPr>
        <p:spPr>
          <a:xfrm>
            <a:off x="2073098" y="5839675"/>
            <a:ext cx="1678436" cy="61555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5050">
                    <a:lumMod val="50000"/>
                  </a:srgbClr>
                </a:solidFill>
                <a:effectLst/>
                <a:uLnTx/>
                <a:uFillTx/>
                <a:latin typeface="Segoe UI"/>
                <a:ea typeface="+mn-ea"/>
                <a:cs typeface="+mn-cs"/>
              </a:rPr>
              <a:t>Modern Enterprise BI</a:t>
            </a:r>
          </a:p>
        </p:txBody>
      </p:sp>
      <p:sp>
        <p:nvSpPr>
          <p:cNvPr id="17" name="TextBox 16">
            <a:extLst>
              <a:ext uri="{FF2B5EF4-FFF2-40B4-BE49-F238E27FC236}">
                <a16:creationId xmlns:a16="http://schemas.microsoft.com/office/drawing/2014/main" id="{83867C76-3AD1-44B2-BDB6-8A765C0D0D76}"/>
              </a:ext>
            </a:extLst>
          </p:cNvPr>
          <p:cNvSpPr txBox="1"/>
          <p:nvPr/>
        </p:nvSpPr>
        <p:spPr>
          <a:xfrm>
            <a:off x="2448833" y="3268399"/>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10" name="TextBox 9">
            <a:extLst>
              <a:ext uri="{FF2B5EF4-FFF2-40B4-BE49-F238E27FC236}">
                <a16:creationId xmlns:a16="http://schemas.microsoft.com/office/drawing/2014/main" id="{DAC36DA3-7967-4DEA-ADB3-4BBBFF1E1B33}"/>
              </a:ext>
            </a:extLst>
          </p:cNvPr>
          <p:cNvSpPr txBox="1"/>
          <p:nvPr/>
        </p:nvSpPr>
        <p:spPr>
          <a:xfrm>
            <a:off x="3628589" y="3033323"/>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Reports</a:t>
            </a:r>
          </a:p>
        </p:txBody>
      </p:sp>
      <p:sp>
        <p:nvSpPr>
          <p:cNvPr id="11" name="TextBox 10">
            <a:extLst>
              <a:ext uri="{FF2B5EF4-FFF2-40B4-BE49-F238E27FC236}">
                <a16:creationId xmlns:a16="http://schemas.microsoft.com/office/drawing/2014/main" id="{D605CB6E-A67A-46B2-972A-CD5A9E04F3D3}"/>
              </a:ext>
            </a:extLst>
          </p:cNvPr>
          <p:cNvSpPr txBox="1"/>
          <p:nvPr/>
        </p:nvSpPr>
        <p:spPr>
          <a:xfrm>
            <a:off x="2978398" y="2176161"/>
            <a:ext cx="946015" cy="553998"/>
          </a:xfrm>
          <a:prstGeom prst="rect">
            <a:avLst/>
          </a:prstGeom>
          <a:noFill/>
        </p:spPr>
        <p:txBody>
          <a:bodyPr wrap="square" lIns="0" tIns="0" rIns="0" bIns="0" rtlCol="0">
            <a:spAutoFit/>
          </a:bodyPr>
          <a:lstStyle>
            <a:defPPr>
              <a:defRPr lang="en-US"/>
            </a:defPPr>
            <a:lvl1pPr algn="ctr">
              <a:defRPr sz="1200">
                <a:solidFill>
                  <a:schemeClr val="tx1">
                    <a:lumMod val="85000"/>
                  </a:schemeClr>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Enterprise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Semantic</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Models</a:t>
            </a:r>
          </a:p>
        </p:txBody>
      </p:sp>
      <p:sp>
        <p:nvSpPr>
          <p:cNvPr id="12" name="TextBox 11">
            <a:extLst>
              <a:ext uri="{FF2B5EF4-FFF2-40B4-BE49-F238E27FC236}">
                <a16:creationId xmlns:a16="http://schemas.microsoft.com/office/drawing/2014/main" id="{7F6F2ADA-3F51-4A47-843A-6E75B6C99AB2}"/>
              </a:ext>
            </a:extLst>
          </p:cNvPr>
          <p:cNvSpPr txBox="1"/>
          <p:nvPr/>
        </p:nvSpPr>
        <p:spPr>
          <a:xfrm>
            <a:off x="1176767" y="3032013"/>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Dataflows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(ETL)</a:t>
            </a:r>
          </a:p>
        </p:txBody>
      </p:sp>
      <p:sp>
        <p:nvSpPr>
          <p:cNvPr id="14" name="TextBox 13">
            <a:extLst>
              <a:ext uri="{FF2B5EF4-FFF2-40B4-BE49-F238E27FC236}">
                <a16:creationId xmlns:a16="http://schemas.microsoft.com/office/drawing/2014/main" id="{DF70939D-B222-4C59-940E-D137822688F9}"/>
              </a:ext>
            </a:extLst>
          </p:cNvPr>
          <p:cNvSpPr txBox="1"/>
          <p:nvPr/>
        </p:nvSpPr>
        <p:spPr>
          <a:xfrm>
            <a:off x="1782178" y="2287821"/>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Machine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Learning</a:t>
            </a:r>
          </a:p>
        </p:txBody>
      </p:sp>
      <p:sp>
        <p:nvSpPr>
          <p:cNvPr id="15" name="TextBox 14">
            <a:extLst>
              <a:ext uri="{FF2B5EF4-FFF2-40B4-BE49-F238E27FC236}">
                <a16:creationId xmlns:a16="http://schemas.microsoft.com/office/drawing/2014/main" id="{FE6CC56E-D1EA-4BBE-8186-BC1886F672DA}"/>
              </a:ext>
            </a:extLst>
          </p:cNvPr>
          <p:cNvSpPr txBox="1"/>
          <p:nvPr/>
        </p:nvSpPr>
        <p:spPr>
          <a:xfrm>
            <a:off x="1782178" y="4557094"/>
            <a:ext cx="946015" cy="55399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Lineage &amp;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Impact Analysis</a:t>
            </a:r>
          </a:p>
        </p:txBody>
      </p:sp>
      <p:sp>
        <p:nvSpPr>
          <p:cNvPr id="16" name="TextBox 15">
            <a:extLst>
              <a:ext uri="{FF2B5EF4-FFF2-40B4-BE49-F238E27FC236}">
                <a16:creationId xmlns:a16="http://schemas.microsoft.com/office/drawing/2014/main" id="{5B86F20E-CF7D-4A70-AB47-969D4E1E6619}"/>
              </a:ext>
            </a:extLst>
          </p:cNvPr>
          <p:cNvSpPr txBox="1"/>
          <p:nvPr/>
        </p:nvSpPr>
        <p:spPr>
          <a:xfrm>
            <a:off x="2980012" y="4587868"/>
            <a:ext cx="1066064" cy="53860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Application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Lifecycle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UI"/>
                <a:ea typeface="+mn-ea"/>
                <a:cs typeface="+mn-cs"/>
              </a:rPr>
              <a:t>Management</a:t>
            </a:r>
          </a:p>
        </p:txBody>
      </p:sp>
      <p:sp>
        <p:nvSpPr>
          <p:cNvPr id="18" name="TextBox 17">
            <a:extLst>
              <a:ext uri="{FF2B5EF4-FFF2-40B4-BE49-F238E27FC236}">
                <a16:creationId xmlns:a16="http://schemas.microsoft.com/office/drawing/2014/main" id="{35D89813-7208-43D9-888B-E393E0B4D2B1}"/>
              </a:ext>
            </a:extLst>
          </p:cNvPr>
          <p:cNvSpPr txBox="1"/>
          <p:nvPr/>
        </p:nvSpPr>
        <p:spPr>
          <a:xfrm>
            <a:off x="3645053" y="3899132"/>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Embedded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Analytics</a:t>
            </a:r>
          </a:p>
        </p:txBody>
      </p:sp>
      <p:sp>
        <p:nvSpPr>
          <p:cNvPr id="19" name="TextBox 18">
            <a:extLst>
              <a:ext uri="{FF2B5EF4-FFF2-40B4-BE49-F238E27FC236}">
                <a16:creationId xmlns:a16="http://schemas.microsoft.com/office/drawing/2014/main" id="{1759531C-A51C-4FE1-B6B9-3E84EDA58E6C}"/>
              </a:ext>
            </a:extLst>
          </p:cNvPr>
          <p:cNvSpPr txBox="1"/>
          <p:nvPr/>
        </p:nvSpPr>
        <p:spPr>
          <a:xfrm>
            <a:off x="1224066" y="3844585"/>
            <a:ext cx="946015" cy="369332"/>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Real Time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a:ea typeface="+mn-ea"/>
                <a:cs typeface="+mn-cs"/>
              </a:rPr>
              <a:t>Streams</a:t>
            </a:r>
          </a:p>
        </p:txBody>
      </p:sp>
      <p:sp>
        <p:nvSpPr>
          <p:cNvPr id="26" name="Title 1">
            <a:extLst>
              <a:ext uri="{FF2B5EF4-FFF2-40B4-BE49-F238E27FC236}">
                <a16:creationId xmlns:a16="http://schemas.microsoft.com/office/drawing/2014/main" id="{BF1BACEE-6D51-4CCE-8CEE-FCE8FD5A305C}"/>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Modern Enterprise BI</a:t>
            </a:r>
          </a:p>
        </p:txBody>
      </p:sp>
      <p:graphicFrame>
        <p:nvGraphicFramePr>
          <p:cNvPr id="25" name="Chart 24">
            <a:extLst>
              <a:ext uri="{FF2B5EF4-FFF2-40B4-BE49-F238E27FC236}">
                <a16:creationId xmlns:a16="http://schemas.microsoft.com/office/drawing/2014/main" id="{3F1D80D1-A57C-408A-90B3-3839419AF687}"/>
              </a:ext>
            </a:extLst>
          </p:cNvPr>
          <p:cNvGraphicFramePr>
            <a:graphicFrameLocks/>
          </p:cNvGraphicFramePr>
          <p:nvPr/>
        </p:nvGraphicFramePr>
        <p:xfrm>
          <a:off x="6113653" y="-7986905"/>
          <a:ext cx="5623997" cy="6679565"/>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 Placeholder 9">
            <a:extLst>
              <a:ext uri="{FF2B5EF4-FFF2-40B4-BE49-F238E27FC236}">
                <a16:creationId xmlns:a16="http://schemas.microsoft.com/office/drawing/2014/main" id="{3092FCA3-F5D7-4DE1-BDAB-3F87DAD7B500}"/>
              </a:ext>
            </a:extLst>
          </p:cNvPr>
          <p:cNvSpPr txBox="1">
            <a:spLocks/>
          </p:cNvSpPr>
          <p:nvPr/>
        </p:nvSpPr>
        <p:spPr>
          <a:xfrm>
            <a:off x="6259007" y="-4750753"/>
            <a:ext cx="5478643" cy="967105"/>
          </a:xfrm>
          <a:prstGeom prst="rect">
            <a:avLst/>
          </a:prstGeom>
        </p:spPr>
        <p:txBody>
          <a:bodyPr anchor="ct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Arial" pitchFamily="34" charset="0"/>
              <a:buNone/>
              <a:tabLst/>
              <a:defRPr/>
            </a:pPr>
            <a:r>
              <a:rPr kumimoji="0" lang="en-US" sz="5400" b="1" i="0" u="none" strike="noStrike" kern="1200" cap="none" spc="0" normalizeH="0" baseline="0" noProof="0">
                <a:ln>
                  <a:noFill/>
                </a:ln>
                <a:solidFill>
                  <a:srgbClr val="0070C0"/>
                </a:solidFill>
                <a:effectLst/>
                <a:uLnTx/>
                <a:uFillTx/>
                <a:latin typeface="Segoe UI"/>
                <a:ea typeface="+mn-ea"/>
                <a:cs typeface="+mn-cs"/>
              </a:rPr>
              <a:t>600% </a:t>
            </a:r>
            <a:r>
              <a:rPr kumimoji="0" lang="en-US" sz="5400" b="1" i="0" u="none" strike="noStrike" kern="1200" cap="none" spc="0" normalizeH="0" baseline="0" noProof="0">
                <a:ln>
                  <a:noFill/>
                </a:ln>
                <a:solidFill>
                  <a:srgbClr val="3C3C41"/>
                </a:solidFill>
                <a:effectLst/>
                <a:uLnTx/>
                <a:uFillTx/>
                <a:latin typeface="Segoe UI"/>
                <a:ea typeface="+mn-ea"/>
                <a:cs typeface="+mn-cs"/>
              </a:rPr>
              <a:t>growth in large deployments</a:t>
            </a:r>
          </a:p>
        </p:txBody>
      </p:sp>
      <p:sp>
        <p:nvSpPr>
          <p:cNvPr id="20" name="Rectangle 19">
            <a:extLst>
              <a:ext uri="{FF2B5EF4-FFF2-40B4-BE49-F238E27FC236}">
                <a16:creationId xmlns:a16="http://schemas.microsoft.com/office/drawing/2014/main" id="{0EC973A1-36C7-4F41-BA91-37F7F5E0F88B}"/>
              </a:ext>
            </a:extLst>
          </p:cNvPr>
          <p:cNvSpPr/>
          <p:nvPr/>
        </p:nvSpPr>
        <p:spPr bwMode="auto">
          <a:xfrm>
            <a:off x="7311395" y="3786047"/>
            <a:ext cx="3364048" cy="1316304"/>
          </a:xfrm>
          <a:prstGeom prst="rect">
            <a:avLst/>
          </a:prstGeom>
          <a:noFill/>
          <a:ln w="10795" cap="flat" cmpd="sng" algn="ctr">
            <a:noFill/>
            <a:prstDash val="solid"/>
            <a:headEnd type="none" w="med" len="med"/>
            <a:tailEnd type="none" w="med" len="med"/>
          </a:ln>
          <a:effectLst/>
        </p:spPr>
        <p:txBody>
          <a:bodyPr vert="horz" wrap="none" lIns="179259" tIns="179259" rIns="179259" bIns="182854" numCol="1" rtlCol="0" anchor="ctr" anchorCtr="0" compatLnSpc="1">
            <a:prstTxWarp prst="textNoShape">
              <a:avLst/>
            </a:prstTxWarp>
            <a:noAutofit/>
          </a:bodyPr>
          <a:lstStyle/>
          <a:p>
            <a:pPr marL="0" marR="0" lvl="0" indent="0" algn="ctr" defTabSz="913927" rtl="0" eaLnBrk="1" fontAlgn="base" latinLnBrk="0" hangingPunct="1">
              <a:lnSpc>
                <a:spcPct val="100000"/>
              </a:lnSpc>
              <a:spcBef>
                <a:spcPts val="0"/>
              </a:spcBef>
              <a:spcAft>
                <a:spcPct val="0"/>
              </a:spcAft>
              <a:buClrTx/>
              <a:buSzTx/>
              <a:buFontTx/>
              <a:buNone/>
              <a:tabLst/>
              <a:defRPr/>
            </a:pPr>
            <a:r>
              <a:rPr kumimoji="0" lang="en-US" sz="9598" b="0" i="0" u="none" strike="noStrike" kern="1200" cap="none" spc="0" normalizeH="0" baseline="0" noProof="0">
                <a:ln>
                  <a:noFill/>
                </a:ln>
                <a:gradFill>
                  <a:gsLst>
                    <a:gs pos="2917">
                      <a:srgbClr val="0078D4"/>
                    </a:gs>
                    <a:gs pos="100000">
                      <a:srgbClr val="0078D4"/>
                    </a:gs>
                  </a:gsLst>
                  <a:lin ang="5400000" scaled="0"/>
                </a:gradFill>
                <a:effectLst/>
                <a:uLnTx/>
                <a:uFillTx/>
                <a:latin typeface="Segoe Pro Semibold" panose="020B0702040504020203" pitchFamily="34" charset="0"/>
                <a:ea typeface="+mn-ea"/>
                <a:cs typeface="Segoe UI Semibold" panose="020B0702040204020203" pitchFamily="34" charset="0"/>
              </a:rPr>
              <a:t>97</a:t>
            </a:r>
            <a:r>
              <a:rPr kumimoji="0" lang="en-US" sz="7998" b="0" i="0" u="none" strike="noStrike" kern="1200" cap="none" spc="0" normalizeH="0" baseline="0" noProof="0">
                <a:ln>
                  <a:noFill/>
                </a:ln>
                <a:gradFill>
                  <a:gsLst>
                    <a:gs pos="2917">
                      <a:srgbClr val="0078D4"/>
                    </a:gs>
                    <a:gs pos="100000">
                      <a:srgbClr val="0078D4"/>
                    </a:gs>
                  </a:gsLst>
                  <a:lin ang="5400000" scaled="0"/>
                </a:gradFill>
                <a:effectLst/>
                <a:uLnTx/>
                <a:uFillTx/>
                <a:latin typeface="Segoe Pro Semibold" panose="020B0702040504020203" pitchFamily="34" charset="0"/>
                <a:ea typeface="+mn-ea"/>
                <a:cs typeface="Segoe UI Semibold" panose="020B0702040204020203" pitchFamily="34" charset="0"/>
              </a:rPr>
              <a:t>%</a:t>
            </a:r>
            <a:endParaRPr kumimoji="0" lang="en-US" sz="4800" b="0" i="0" u="none" strike="noStrike" kern="0" cap="none" spc="0" normalizeH="0" baseline="0" noProof="0">
              <a:ln>
                <a:noFill/>
              </a:ln>
              <a:gradFill>
                <a:gsLst>
                  <a:gs pos="2917">
                    <a:srgbClr val="0078D4"/>
                  </a:gs>
                  <a:gs pos="100000">
                    <a:srgbClr val="0078D4"/>
                  </a:gs>
                </a:gsLst>
                <a:lin ang="5400000" scaled="0"/>
              </a:gradFill>
              <a:effectLst/>
              <a:uLnTx/>
              <a:uFillTx/>
              <a:latin typeface="Segoe UI"/>
              <a:ea typeface="+mn-ea"/>
              <a:cs typeface="Segoe UI Semilight" panose="020B0402040204020203" pitchFamily="34" charset="0"/>
            </a:endParaRPr>
          </a:p>
        </p:txBody>
      </p:sp>
      <p:sp>
        <p:nvSpPr>
          <p:cNvPr id="21" name="Rectangle 20">
            <a:extLst>
              <a:ext uri="{FF2B5EF4-FFF2-40B4-BE49-F238E27FC236}">
                <a16:creationId xmlns:a16="http://schemas.microsoft.com/office/drawing/2014/main" id="{DD892AA2-7FA9-4E61-B786-9F07EDC11D5B}"/>
              </a:ext>
            </a:extLst>
          </p:cNvPr>
          <p:cNvSpPr/>
          <p:nvPr/>
        </p:nvSpPr>
        <p:spPr>
          <a:xfrm>
            <a:off x="7059236" y="4672184"/>
            <a:ext cx="3868367" cy="83099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E7E6E6">
                    <a:lumMod val="10000"/>
                  </a:srgbClr>
                </a:solidFill>
                <a:effectLst/>
                <a:uLnTx/>
                <a:uFillTx/>
                <a:latin typeface="Segoe UI"/>
                <a:ea typeface="+mn-ea"/>
                <a:cs typeface="Segoe UI Semilight" panose="020B0402040204020203" pitchFamily="34" charset="0"/>
              </a:rPr>
              <a:t>use </a:t>
            </a:r>
            <a:r>
              <a:rPr kumimoji="0" lang="en-US" sz="4800" b="1" i="0" u="none" strike="noStrike" kern="0" cap="none" spc="0" normalizeH="0" baseline="0" noProof="0">
                <a:ln>
                  <a:noFill/>
                </a:ln>
                <a:solidFill>
                  <a:srgbClr val="E7E6E6">
                    <a:lumMod val="10000"/>
                  </a:srgbClr>
                </a:solidFill>
                <a:effectLst/>
                <a:uLnTx/>
                <a:uFillTx/>
                <a:latin typeface="Segoe UI"/>
                <a:ea typeface="+mn-ea"/>
                <a:cs typeface="Segoe UI Semilight" panose="020B0402040204020203" pitchFamily="34" charset="0"/>
              </a:rPr>
              <a:t>Power BI</a:t>
            </a:r>
            <a:endParaRPr kumimoji="0" lang="en-US" sz="1800" b="1" i="0" u="none" strike="noStrike" kern="0" cap="none" spc="0" normalizeH="0" baseline="0" noProof="0">
              <a:ln>
                <a:noFill/>
              </a:ln>
              <a:solidFill>
                <a:srgbClr val="E7E6E6">
                  <a:lumMod val="10000"/>
                </a:srgbClr>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631445DF-DF32-44C3-87FC-DE9C293B992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7411504" y="1341056"/>
            <a:ext cx="3163830" cy="2142748"/>
          </a:xfrm>
          <a:prstGeom prst="rect">
            <a:avLst/>
          </a:prstGeom>
        </p:spPr>
      </p:pic>
    </p:spTree>
    <p:extLst>
      <p:ext uri="{BB962C8B-B14F-4D97-AF65-F5344CB8AC3E}">
        <p14:creationId xmlns:p14="http://schemas.microsoft.com/office/powerpoint/2010/main" val="3631847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4" presetClass="path" presetSubtype="0" accel="50000" decel="50000" fill="hold" grpId="1" nodeType="withEffect">
                                  <p:stCondLst>
                                    <p:cond delay="450"/>
                                  </p:stCondLst>
                                  <p:childTnLst>
                                    <p:animMotion origin="layout" path="M -2.08333E-7 -3.33333E-6 L -2.08333E-7 -0.03958 " pathEditMode="relative" rAng="0" ptsTypes="AA">
                                      <p:cBhvr>
                                        <p:cTn id="9" dur="700" fill="hold"/>
                                        <p:tgtEl>
                                          <p:spTgt spid="20"/>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A4FC233-6015-4524-B0FE-1CB0CD08E1C6}"/>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879D8DD1-257F-4DD6-864B-1D3ED6F05C0A}"/>
              </a:ext>
            </a:extLst>
          </p:cNvPr>
          <p:cNvSpPr txBox="1"/>
          <p:nvPr/>
        </p:nvSpPr>
        <p:spPr>
          <a:xfrm>
            <a:off x="615157" y="4810287"/>
            <a:ext cx="3241558"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New Lineage View</a:t>
            </a:r>
          </a:p>
        </p:txBody>
      </p:sp>
      <p:sp>
        <p:nvSpPr>
          <p:cNvPr id="24" name="TextBox 23">
            <a:extLst>
              <a:ext uri="{FF2B5EF4-FFF2-40B4-BE49-F238E27FC236}">
                <a16:creationId xmlns:a16="http://schemas.microsoft.com/office/drawing/2014/main" id="{C0A70562-56A6-4DA3-9FC8-8E6F1F935E88}"/>
              </a:ext>
            </a:extLst>
          </p:cNvPr>
          <p:cNvSpPr txBox="1"/>
          <p:nvPr/>
        </p:nvSpPr>
        <p:spPr>
          <a:xfrm>
            <a:off x="4770908" y="4810287"/>
            <a:ext cx="2680124"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Automated ML GA</a:t>
            </a:r>
          </a:p>
        </p:txBody>
      </p:sp>
      <p:sp>
        <p:nvSpPr>
          <p:cNvPr id="25" name="TextBox 24">
            <a:extLst>
              <a:ext uri="{FF2B5EF4-FFF2-40B4-BE49-F238E27FC236}">
                <a16:creationId xmlns:a16="http://schemas.microsoft.com/office/drawing/2014/main" id="{D102DA07-8031-48AA-B215-D0086244F3AE}"/>
              </a:ext>
            </a:extLst>
          </p:cNvPr>
          <p:cNvSpPr txBox="1"/>
          <p:nvPr/>
        </p:nvSpPr>
        <p:spPr>
          <a:xfrm>
            <a:off x="8370375" y="4656399"/>
            <a:ext cx="3206468" cy="615553"/>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Large Models </a:t>
            </a:r>
            <a:b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Public Preview</a:t>
            </a:r>
          </a:p>
        </p:txBody>
      </p:sp>
      <p:pic>
        <p:nvPicPr>
          <p:cNvPr id="35" name="Picture 34">
            <a:extLst>
              <a:ext uri="{FF2B5EF4-FFF2-40B4-BE49-F238E27FC236}">
                <a16:creationId xmlns:a16="http://schemas.microsoft.com/office/drawing/2014/main" id="{FC3795B7-DA1B-4302-A917-7BCF61F8BD4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5157"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6" name="Picture 35">
            <a:extLst>
              <a:ext uri="{FF2B5EF4-FFF2-40B4-BE49-F238E27FC236}">
                <a16:creationId xmlns:a16="http://schemas.microsoft.com/office/drawing/2014/main" id="{81645687-EC9D-4506-88E2-26D1ACD40D3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60685"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37" name="Picture 36">
            <a:extLst>
              <a:ext uri="{FF2B5EF4-FFF2-40B4-BE49-F238E27FC236}">
                <a16:creationId xmlns:a16="http://schemas.microsoft.com/office/drawing/2014/main" id="{C5CFADDA-5A90-4B64-9D86-BFF922A6956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37921" y="220209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13" name="Picture 2">
            <a:extLst>
              <a:ext uri="{FF2B5EF4-FFF2-40B4-BE49-F238E27FC236}">
                <a16:creationId xmlns:a16="http://schemas.microsoft.com/office/drawing/2014/main" id="{F30B2439-9B42-43EA-A041-49C9ED4E3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486" y="2303298"/>
            <a:ext cx="3144218" cy="1732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CB1A92B-4DFF-4554-8FCD-B9DAE4CA8349}"/>
              </a:ext>
            </a:extLst>
          </p:cNvPr>
          <p:cNvPicPr/>
          <p:nvPr/>
        </p:nvPicPr>
        <p:blipFill>
          <a:blip r:embed="rId5">
            <a:extLst>
              <a:ext uri="{28A0092B-C50C-407E-A947-70E740481C1C}">
                <a14:useLocalDpi xmlns:a14="http://schemas.microsoft.com/office/drawing/2010/main" val="0"/>
              </a:ext>
            </a:extLst>
          </a:blip>
          <a:stretch>
            <a:fillRect/>
          </a:stretch>
        </p:blipFill>
        <p:spPr>
          <a:xfrm>
            <a:off x="4548704" y="2303298"/>
            <a:ext cx="3126764" cy="1732994"/>
          </a:xfrm>
          <a:prstGeom prst="rect">
            <a:avLst/>
          </a:prstGeom>
        </p:spPr>
      </p:pic>
      <p:pic>
        <p:nvPicPr>
          <p:cNvPr id="15" name="Picture 4">
            <a:extLst>
              <a:ext uri="{FF2B5EF4-FFF2-40B4-BE49-F238E27FC236}">
                <a16:creationId xmlns:a16="http://schemas.microsoft.com/office/drawing/2014/main" id="{D94478AF-E9C2-46E7-B7A5-45699D8C33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744" b="18647"/>
          <a:stretch/>
        </p:blipFill>
        <p:spPr bwMode="auto">
          <a:xfrm>
            <a:off x="8370374" y="2303298"/>
            <a:ext cx="3113139" cy="1732994"/>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4">
            <a:extLst>
              <a:ext uri="{FF2B5EF4-FFF2-40B4-BE49-F238E27FC236}">
                <a16:creationId xmlns:a16="http://schemas.microsoft.com/office/drawing/2014/main" id="{D10A8143-7155-4432-BFAF-40F8BBF5823C}"/>
              </a:ext>
            </a:extLst>
          </p:cNvPr>
          <p:cNvSpPr>
            <a:spLocks noGrp="1"/>
          </p:cNvSpPr>
          <p:nvPr>
            <p:ph type="title"/>
          </p:nvPr>
        </p:nvSpPr>
        <p:spPr>
          <a:xfrm>
            <a:off x="585217" y="843314"/>
            <a:ext cx="10515600" cy="1030042"/>
          </a:xfrm>
        </p:spPr>
        <p:txBody>
          <a:bodyPr vert="horz" wrap="square" lIns="0" tIns="0" rIns="0" bIns="0" rtlCol="0" anchor="t">
            <a:spAutoFit/>
          </a:bodyPr>
          <a:lstStyle/>
          <a:p>
            <a:pPr defTabSz="932384">
              <a:lnSpc>
                <a:spcPct val="100000"/>
              </a:lnSpc>
            </a:pPr>
            <a:r>
              <a:rPr lang="en-US" sz="3200" spc="-50" dirty="0">
                <a:ln w="3175">
                  <a:noFill/>
                </a:ln>
                <a:solidFill>
                  <a:prstClr val="black"/>
                </a:solidFill>
                <a:latin typeface="Segoe UI Semibold" panose="020B0702040204020203" pitchFamily="34" charset="0"/>
                <a:ea typeface="+mn-ea"/>
                <a:cs typeface="Segoe UI Semibold" panose="020B0702040204020203" pitchFamily="34" charset="0"/>
              </a:rPr>
              <a:t>Enterprise BI– </a:t>
            </a:r>
            <a:r>
              <a:rPr lang="en-US" sz="3200" dirty="0">
                <a:solidFill>
                  <a:prstClr val="black"/>
                </a:solidFill>
                <a:latin typeface="Segoe UI Semibold" panose="020B0702040204020203" pitchFamily="34" charset="0"/>
                <a:cs typeface="Segoe UI Semibold" panose="020B0702040204020203" pitchFamily="34" charset="0"/>
              </a:rPr>
              <a:t>N</a:t>
            </a:r>
            <a:r>
              <a:rPr lang="en-US" sz="3200" spc="-50" dirty="0">
                <a:ln w="3175">
                  <a:noFill/>
                </a:ln>
                <a:solidFill>
                  <a:prstClr val="black"/>
                </a:solidFill>
                <a:latin typeface="Segoe UI Semibold" panose="020B0702040204020203" pitchFamily="34" charset="0"/>
                <a:ea typeface="+mn-ea"/>
                <a:cs typeface="Segoe UI Semibold" panose="020B0702040204020203" pitchFamily="34" charset="0"/>
              </a:rPr>
              <a:t>ew capability highlights </a:t>
            </a:r>
          </a:p>
        </p:txBody>
      </p:sp>
      <p:sp>
        <p:nvSpPr>
          <p:cNvPr id="19" name="Title 4">
            <a:extLst>
              <a:ext uri="{FF2B5EF4-FFF2-40B4-BE49-F238E27FC236}">
                <a16:creationId xmlns:a16="http://schemas.microsoft.com/office/drawing/2014/main" id="{D7000DAC-5019-44B1-99E3-2D1DBFB6CB06}"/>
              </a:ext>
            </a:extLst>
          </p:cNvPr>
          <p:cNvSpPr txBox="1">
            <a:spLocks/>
          </p:cNvSpPr>
          <p:nvPr/>
        </p:nvSpPr>
        <p:spPr>
          <a:xfrm>
            <a:off x="588263" y="33683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a:lstStyle>
          <a:p>
            <a:pPr defTabSz="932384"/>
            <a:r>
              <a:rPr lang="en-US">
                <a:solidFill>
                  <a:schemeClr val="tx1">
                    <a:lumMod val="65000"/>
                    <a:lumOff val="35000"/>
                  </a:schemeClr>
                </a:solidFill>
                <a:latin typeface="Segoe UI Semibold" panose="020B0702040204020203" pitchFamily="34" charset="0"/>
                <a:cs typeface="Segoe UI Semibold" panose="020B0702040204020203" pitchFamily="34" charset="0"/>
              </a:rPr>
              <a:t>Power BI</a:t>
            </a:r>
          </a:p>
        </p:txBody>
      </p:sp>
    </p:spTree>
    <p:extLst>
      <p:ext uri="{BB962C8B-B14F-4D97-AF65-F5344CB8AC3E}">
        <p14:creationId xmlns:p14="http://schemas.microsoft.com/office/powerpoint/2010/main" val="2044196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132BA1BB-90F3-4360-9BF7-05181FDCDC99}"/>
              </a:ext>
            </a:extLst>
          </p:cNvPr>
          <p:cNvSpPr/>
          <p:nvPr/>
        </p:nvSpPr>
        <p:spPr bwMode="auto">
          <a:xfrm>
            <a:off x="1675285" y="935164"/>
            <a:ext cx="5467337" cy="5466575"/>
          </a:xfrm>
          <a:prstGeom prst="ellipse">
            <a:avLst/>
          </a:prstGeom>
          <a:solidFill>
            <a:srgbClr val="99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4409D697-475B-4289-AB15-AB32A71D4732}"/>
              </a:ext>
            </a:extLst>
          </p:cNvPr>
          <p:cNvCxnSpPr>
            <a:cxnSpLocks/>
            <a:stCxn id="30" idx="1"/>
            <a:endCxn id="30" idx="5"/>
          </p:cNvCxnSpPr>
          <p:nvPr/>
        </p:nvCxnSpPr>
        <p:spPr>
          <a:xfrm>
            <a:off x="2475958" y="1735725"/>
            <a:ext cx="3865992" cy="3865452"/>
          </a:xfrm>
          <a:prstGeom prst="line">
            <a:avLst/>
          </a:prstGeom>
          <a:ln>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EFCE58-B57D-430E-9235-C21DCAC09615}"/>
              </a:ext>
            </a:extLst>
          </p:cNvPr>
          <p:cNvCxnSpPr>
            <a:cxnSpLocks/>
            <a:stCxn id="30" idx="7"/>
          </p:cNvCxnSpPr>
          <p:nvPr/>
        </p:nvCxnSpPr>
        <p:spPr>
          <a:xfrm flipH="1">
            <a:off x="2454461" y="1735726"/>
            <a:ext cx="3887489" cy="3844576"/>
          </a:xfrm>
          <a:prstGeom prst="line">
            <a:avLst/>
          </a:prstGeom>
          <a:ln>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C047277-5A5F-4504-AFEA-9AA4A11E4653}"/>
              </a:ext>
            </a:extLst>
          </p:cNvPr>
          <p:cNvSpPr/>
          <p:nvPr/>
        </p:nvSpPr>
        <p:spPr bwMode="auto">
          <a:xfrm>
            <a:off x="2749553" y="2011336"/>
            <a:ext cx="3318801" cy="3314230"/>
          </a:xfrm>
          <a:prstGeom prst="ellipse">
            <a:avLst/>
          </a:prstGeom>
          <a:solidFill>
            <a:srgbClr val="0070C0"/>
          </a:solidFill>
          <a:ln w="381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1A39AA5A-676C-499F-82C4-A2B0E1388EDE}"/>
              </a:ext>
            </a:extLst>
          </p:cNvPr>
          <p:cNvSpPr/>
          <p:nvPr/>
        </p:nvSpPr>
        <p:spPr bwMode="auto">
          <a:xfrm>
            <a:off x="3742298" y="3001034"/>
            <a:ext cx="1333311" cy="1334835"/>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964F2A54-F09E-4102-85C8-F631AC57DC23}"/>
              </a:ext>
            </a:extLst>
          </p:cNvPr>
          <p:cNvSpPr txBox="1"/>
          <p:nvPr/>
        </p:nvSpPr>
        <p:spPr>
          <a:xfrm>
            <a:off x="3345480" y="1346373"/>
            <a:ext cx="2126948" cy="30777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Productivity</a:t>
            </a:r>
          </a:p>
        </p:txBody>
      </p:sp>
      <p:sp>
        <p:nvSpPr>
          <p:cNvPr id="57" name="TextBox 56">
            <a:extLst>
              <a:ext uri="{FF2B5EF4-FFF2-40B4-BE49-F238E27FC236}">
                <a16:creationId xmlns:a16="http://schemas.microsoft.com/office/drawing/2014/main" id="{26CF88B1-83DA-4B80-A25C-689E1A9ACFA4}"/>
              </a:ext>
            </a:extLst>
          </p:cNvPr>
          <p:cNvSpPr txBox="1"/>
          <p:nvPr/>
        </p:nvSpPr>
        <p:spPr>
          <a:xfrm>
            <a:off x="6269622" y="3514584"/>
            <a:ext cx="969824" cy="3077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Action</a:t>
            </a:r>
          </a:p>
        </p:txBody>
      </p:sp>
      <p:sp>
        <p:nvSpPr>
          <p:cNvPr id="58" name="TextBox 57">
            <a:extLst>
              <a:ext uri="{FF2B5EF4-FFF2-40B4-BE49-F238E27FC236}">
                <a16:creationId xmlns:a16="http://schemas.microsoft.com/office/drawing/2014/main" id="{F75C9330-5199-4901-BF05-9906E65B4A24}"/>
              </a:ext>
            </a:extLst>
          </p:cNvPr>
          <p:cNvSpPr txBox="1"/>
          <p:nvPr/>
        </p:nvSpPr>
        <p:spPr>
          <a:xfrm>
            <a:off x="1948880" y="3514583"/>
            <a:ext cx="713303" cy="307777"/>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Trust</a:t>
            </a:r>
          </a:p>
        </p:txBody>
      </p:sp>
      <p:sp>
        <p:nvSpPr>
          <p:cNvPr id="59" name="TextBox 58">
            <a:extLst>
              <a:ext uri="{FF2B5EF4-FFF2-40B4-BE49-F238E27FC236}">
                <a16:creationId xmlns:a16="http://schemas.microsoft.com/office/drawing/2014/main" id="{13E9596C-97E3-430A-B9C1-462D4A415703}"/>
              </a:ext>
            </a:extLst>
          </p:cNvPr>
          <p:cNvSpPr txBox="1"/>
          <p:nvPr/>
        </p:nvSpPr>
        <p:spPr>
          <a:xfrm>
            <a:off x="3579846" y="5689452"/>
            <a:ext cx="1658216" cy="30777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Data Stack</a:t>
            </a:r>
          </a:p>
        </p:txBody>
      </p:sp>
      <p:sp>
        <p:nvSpPr>
          <p:cNvPr id="34" name="TextBox 33">
            <a:extLst>
              <a:ext uri="{FF2B5EF4-FFF2-40B4-BE49-F238E27FC236}">
                <a16:creationId xmlns:a16="http://schemas.microsoft.com/office/drawing/2014/main" id="{7866F211-6271-4C61-9BC6-B3443A13080C}"/>
              </a:ext>
            </a:extLst>
          </p:cNvPr>
          <p:cNvSpPr txBox="1"/>
          <p:nvPr/>
        </p:nvSpPr>
        <p:spPr>
          <a:xfrm>
            <a:off x="3769801" y="4499105"/>
            <a:ext cx="1278306"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Modern Enterprise BI</a:t>
            </a:r>
          </a:p>
        </p:txBody>
      </p:sp>
      <p:sp>
        <p:nvSpPr>
          <p:cNvPr id="22" name="TextBox 21">
            <a:extLst>
              <a:ext uri="{FF2B5EF4-FFF2-40B4-BE49-F238E27FC236}">
                <a16:creationId xmlns:a16="http://schemas.microsoft.com/office/drawing/2014/main" id="{2A3C49F5-6CF1-4508-B91E-FB2DD7393CF2}"/>
              </a:ext>
            </a:extLst>
          </p:cNvPr>
          <p:cNvSpPr txBox="1"/>
          <p:nvPr/>
        </p:nvSpPr>
        <p:spPr>
          <a:xfrm>
            <a:off x="3935946" y="3268400"/>
            <a:ext cx="946015" cy="80021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Amazing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Data Exploration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Experiences</a:t>
            </a:r>
          </a:p>
        </p:txBody>
      </p:sp>
      <p:sp>
        <p:nvSpPr>
          <p:cNvPr id="13" name="Title 1">
            <a:extLst>
              <a:ext uri="{FF2B5EF4-FFF2-40B4-BE49-F238E27FC236}">
                <a16:creationId xmlns:a16="http://schemas.microsoft.com/office/drawing/2014/main" id="{F3E0E2C2-B2C0-44F0-872B-3E69412D61C3}"/>
              </a:ext>
            </a:extLst>
          </p:cNvPr>
          <p:cNvSpPr txBox="1">
            <a:spLocks/>
          </p:cNvSpPr>
          <p:nvPr/>
        </p:nvSpPr>
        <p:spPr>
          <a:xfrm>
            <a:off x="270066" y="289957"/>
            <a:ext cx="11654187"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0" normalizeH="0" baseline="0" noProof="0">
                <a:ln w="3175">
                  <a:noFill/>
                </a:ln>
                <a:solidFill>
                  <a:srgbClr val="505050">
                    <a:lumMod val="50000"/>
                  </a:srgbClr>
                </a:solidFill>
                <a:effectLst/>
                <a:uLnTx/>
                <a:uFillTx/>
                <a:latin typeface="Segoe UI Semibold"/>
                <a:ea typeface="+mn-ea"/>
                <a:cs typeface="Segoe UI" pitchFamily="34" charset="0"/>
              </a:rPr>
              <a:t>Data Culture</a:t>
            </a:r>
          </a:p>
        </p:txBody>
      </p:sp>
      <p:sp>
        <p:nvSpPr>
          <p:cNvPr id="17" name="Text Placeholder 9">
            <a:extLst>
              <a:ext uri="{FF2B5EF4-FFF2-40B4-BE49-F238E27FC236}">
                <a16:creationId xmlns:a16="http://schemas.microsoft.com/office/drawing/2014/main" id="{A9BC8D4F-7A53-4ADA-8AFF-9FEC6CA9BF23}"/>
              </a:ext>
            </a:extLst>
          </p:cNvPr>
          <p:cNvSpPr txBox="1">
            <a:spLocks/>
          </p:cNvSpPr>
          <p:nvPr/>
        </p:nvSpPr>
        <p:spPr>
          <a:xfrm>
            <a:off x="7538856" y="2672659"/>
            <a:ext cx="4140724" cy="1991585"/>
          </a:xfrm>
          <a:prstGeom prst="rect">
            <a:avLst/>
          </a:prstGeom>
        </p:spPr>
        <p:txBody>
          <a:bodyPr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ct val="20000"/>
              </a:spcBef>
              <a:spcAft>
                <a:spcPts val="1200"/>
              </a:spcAft>
              <a:buClrTx/>
              <a:buSzPct val="90000"/>
              <a:buFont typeface="Arial" pitchFamily="34" charset="0"/>
              <a:buNone/>
              <a:tabLst/>
              <a:defRPr/>
            </a:pPr>
            <a:r>
              <a:rPr kumimoji="0" lang="en-US" sz="4000" b="1" i="0" u="none" strike="noStrike" kern="1200" cap="none" spc="0" normalizeH="0" baseline="0" noProof="0">
                <a:ln>
                  <a:noFill/>
                </a:ln>
                <a:solidFill>
                  <a:srgbClr val="008272">
                    <a:lumMod val="75000"/>
                  </a:srgbClr>
                </a:solidFill>
                <a:effectLst/>
                <a:uLnTx/>
                <a:uFillTx/>
                <a:latin typeface="Segoe UI"/>
                <a:ea typeface="+mn-ea"/>
                <a:cs typeface="+mn-cs"/>
              </a:rPr>
              <a:t>#3</a:t>
            </a:r>
          </a:p>
          <a:p>
            <a:pPr marL="0" marR="0" lvl="0" indent="0" algn="l" defTabSz="914016" rtl="0" eaLnBrk="1" fontAlgn="auto" latinLnBrk="0" hangingPunct="1">
              <a:lnSpc>
                <a:spcPct val="10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a:ln>
                  <a:noFill/>
                </a:ln>
                <a:solidFill>
                  <a:srgbClr val="505050">
                    <a:lumMod val="50000"/>
                  </a:srgbClr>
                </a:solidFill>
                <a:effectLst/>
                <a:uLnTx/>
                <a:uFillTx/>
                <a:latin typeface="Segoe UI"/>
                <a:ea typeface="+mn-ea"/>
                <a:cs typeface="+mn-cs"/>
              </a:rPr>
              <a:t>BI woven into the fabric of the organization</a:t>
            </a:r>
          </a:p>
        </p:txBody>
      </p:sp>
    </p:spTree>
    <p:extLst>
      <p:ext uri="{BB962C8B-B14F-4D97-AF65-F5344CB8AC3E}">
        <p14:creationId xmlns:p14="http://schemas.microsoft.com/office/powerpoint/2010/main" val="785270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660D227-CB60-452A-8A0E-EF660E3DB4B8}"/>
              </a:ext>
            </a:extLst>
          </p:cNvPr>
          <p:cNvSpPr/>
          <p:nvPr/>
        </p:nvSpPr>
        <p:spPr bwMode="auto">
          <a:xfrm>
            <a:off x="0" y="1811733"/>
            <a:ext cx="12192000" cy="3767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ADC6494E-61BC-40C2-9270-DE8376FB8027}"/>
              </a:ext>
            </a:extLst>
          </p:cNvPr>
          <p:cNvSpPr txBox="1"/>
          <p:nvPr/>
        </p:nvSpPr>
        <p:spPr>
          <a:xfrm>
            <a:off x="615157" y="4437962"/>
            <a:ext cx="2468880" cy="615553"/>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Announcing Azure Synapse Analytics</a:t>
            </a:r>
          </a:p>
        </p:txBody>
      </p:sp>
      <p:sp>
        <p:nvSpPr>
          <p:cNvPr id="33" name="TextBox 32">
            <a:extLst>
              <a:ext uri="{FF2B5EF4-FFF2-40B4-BE49-F238E27FC236}">
                <a16:creationId xmlns:a16="http://schemas.microsoft.com/office/drawing/2014/main" id="{463305F0-B216-4EB3-8527-5ED7A908F6CA}"/>
              </a:ext>
            </a:extLst>
          </p:cNvPr>
          <p:cNvSpPr txBox="1"/>
          <p:nvPr/>
        </p:nvSpPr>
        <p:spPr>
          <a:xfrm>
            <a:off x="3456072" y="4437962"/>
            <a:ext cx="2468880" cy="615553"/>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Announcing </a:t>
            </a:r>
            <a:b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Data Protection</a:t>
            </a:r>
          </a:p>
        </p:txBody>
      </p:sp>
      <p:sp>
        <p:nvSpPr>
          <p:cNvPr id="34" name="TextBox 33">
            <a:extLst>
              <a:ext uri="{FF2B5EF4-FFF2-40B4-BE49-F238E27FC236}">
                <a16:creationId xmlns:a16="http://schemas.microsoft.com/office/drawing/2014/main" id="{9AA24357-D11D-464A-8E3D-4FE62D023545}"/>
              </a:ext>
            </a:extLst>
          </p:cNvPr>
          <p:cNvSpPr txBox="1"/>
          <p:nvPr/>
        </p:nvSpPr>
        <p:spPr>
          <a:xfrm>
            <a:off x="9137903" y="4591850"/>
            <a:ext cx="2438940"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Insight to Action</a:t>
            </a:r>
          </a:p>
        </p:txBody>
      </p:sp>
      <p:sp>
        <p:nvSpPr>
          <p:cNvPr id="46" name="TextBox 45">
            <a:extLst>
              <a:ext uri="{FF2B5EF4-FFF2-40B4-BE49-F238E27FC236}">
                <a16:creationId xmlns:a16="http://schemas.microsoft.com/office/drawing/2014/main" id="{AA3F6833-A87E-4F5B-9848-511CB127003C}"/>
              </a:ext>
            </a:extLst>
          </p:cNvPr>
          <p:cNvSpPr txBox="1"/>
          <p:nvPr/>
        </p:nvSpPr>
        <p:spPr>
          <a:xfrm>
            <a:off x="6296987" y="4591850"/>
            <a:ext cx="2438940" cy="307777"/>
          </a:xfrm>
          <a:prstGeom prst="rect">
            <a:avLst/>
          </a:prstGeom>
          <a:noFill/>
        </p:spPr>
        <p:txBody>
          <a:bodyPr wrap="square" lIns="0" tIns="0" rIns="0" bIns="0" rtlCol="0" anchor="ctr">
            <a:sp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Teams Integration</a:t>
            </a:r>
          </a:p>
        </p:txBody>
      </p:sp>
      <p:pic>
        <p:nvPicPr>
          <p:cNvPr id="39" name="Picture 38">
            <a:extLst>
              <a:ext uri="{FF2B5EF4-FFF2-40B4-BE49-F238E27FC236}">
                <a16:creationId xmlns:a16="http://schemas.microsoft.com/office/drawing/2014/main" id="{68EC7E34-766E-4023-8D82-CAB052FB6130}"/>
              </a:ext>
            </a:extLst>
          </p:cNvPr>
          <p:cNvPicPr>
            <a:picLocks noChangeAspect="1"/>
          </p:cNvPicPr>
          <p:nvPr/>
        </p:nvPicPr>
        <p:blipFill rotWithShape="1">
          <a:blip r:embed="rId2"/>
          <a:srcRect t="4508" r="1755" b="22786"/>
          <a:stretch/>
        </p:blipFill>
        <p:spPr>
          <a:xfrm>
            <a:off x="3380659" y="2420038"/>
            <a:ext cx="2523311" cy="1527900"/>
          </a:xfrm>
          <a:prstGeom prst="rect">
            <a:avLst/>
          </a:prstGeom>
        </p:spPr>
      </p:pic>
      <p:pic>
        <p:nvPicPr>
          <p:cNvPr id="47" name="Picture 46">
            <a:extLst>
              <a:ext uri="{FF2B5EF4-FFF2-40B4-BE49-F238E27FC236}">
                <a16:creationId xmlns:a16="http://schemas.microsoft.com/office/drawing/2014/main" id="{52A18AAB-20C1-4060-947B-AE5F3661B68C}"/>
              </a:ext>
            </a:extLst>
          </p:cNvPr>
          <p:cNvPicPr>
            <a:picLocks noChangeAspect="1"/>
          </p:cNvPicPr>
          <p:nvPr/>
        </p:nvPicPr>
        <p:blipFill rotWithShape="1">
          <a:blip r:embed="rId2"/>
          <a:srcRect t="4508" r="1755" b="22786"/>
          <a:stretch/>
        </p:blipFill>
        <p:spPr>
          <a:xfrm>
            <a:off x="6233883" y="2420038"/>
            <a:ext cx="2523311" cy="1527900"/>
          </a:xfrm>
          <a:prstGeom prst="rect">
            <a:avLst/>
          </a:prstGeom>
        </p:spPr>
      </p:pic>
      <p:pic>
        <p:nvPicPr>
          <p:cNvPr id="50" name="Picture 49">
            <a:extLst>
              <a:ext uri="{FF2B5EF4-FFF2-40B4-BE49-F238E27FC236}">
                <a16:creationId xmlns:a16="http://schemas.microsoft.com/office/drawing/2014/main" id="{DBC151C2-F016-4F3C-9EB5-991BD11FCE9E}"/>
              </a:ext>
            </a:extLst>
          </p:cNvPr>
          <p:cNvPicPr>
            <a:picLocks noChangeAspect="1"/>
          </p:cNvPicPr>
          <p:nvPr/>
        </p:nvPicPr>
        <p:blipFill rotWithShape="1">
          <a:blip r:embed="rId2"/>
          <a:srcRect t="4508" r="1755" b="22786"/>
          <a:stretch/>
        </p:blipFill>
        <p:spPr>
          <a:xfrm>
            <a:off x="9066125" y="2420038"/>
            <a:ext cx="2523311" cy="1527900"/>
          </a:xfrm>
          <a:prstGeom prst="rect">
            <a:avLst/>
          </a:prstGeom>
        </p:spPr>
      </p:pic>
      <p:pic>
        <p:nvPicPr>
          <p:cNvPr id="23" name="Picture 22">
            <a:extLst>
              <a:ext uri="{FF2B5EF4-FFF2-40B4-BE49-F238E27FC236}">
                <a16:creationId xmlns:a16="http://schemas.microsoft.com/office/drawing/2014/main" id="{4662E520-B8C5-4FF0-9D20-4654F7E0B142}"/>
              </a:ext>
            </a:extLst>
          </p:cNvPr>
          <p:cNvPicPr>
            <a:picLocks noChangeAspect="1"/>
          </p:cNvPicPr>
          <p:nvPr/>
        </p:nvPicPr>
        <p:blipFill rotWithShape="1">
          <a:blip r:embed="rId2"/>
          <a:srcRect t="4508" r="1755" b="22786"/>
          <a:stretch/>
        </p:blipFill>
        <p:spPr>
          <a:xfrm>
            <a:off x="527378" y="2420038"/>
            <a:ext cx="2523311" cy="1527900"/>
          </a:xfrm>
          <a:prstGeom prst="rect">
            <a:avLst/>
          </a:prstGeom>
        </p:spPr>
      </p:pic>
      <p:pic>
        <p:nvPicPr>
          <p:cNvPr id="24" name="Picture 23">
            <a:extLst>
              <a:ext uri="{FF2B5EF4-FFF2-40B4-BE49-F238E27FC236}">
                <a16:creationId xmlns:a16="http://schemas.microsoft.com/office/drawing/2014/main" id="{49DC844F-F7D7-4107-916A-8F75AE5621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61" y="2498375"/>
            <a:ext cx="2331720" cy="1371600"/>
          </a:xfrm>
          <a:prstGeom prst="rect">
            <a:avLst/>
          </a:prstGeom>
          <a:noFill/>
          <a:ln>
            <a:noFill/>
          </a:ln>
        </p:spPr>
      </p:pic>
      <p:pic>
        <p:nvPicPr>
          <p:cNvPr id="25" name="Picture 24" descr="A screenshot of a social media post&#10;&#10;Description automatically generated">
            <a:extLst>
              <a:ext uri="{FF2B5EF4-FFF2-40B4-BE49-F238E27FC236}">
                <a16:creationId xmlns:a16="http://schemas.microsoft.com/office/drawing/2014/main" id="{A3CC8BFE-6072-4E5D-9073-8D6E28871CED}"/>
              </a:ext>
            </a:extLst>
          </p:cNvPr>
          <p:cNvPicPr>
            <a:picLocks noChangeAspect="1"/>
          </p:cNvPicPr>
          <p:nvPr/>
        </p:nvPicPr>
        <p:blipFill>
          <a:blip r:embed="rId4"/>
          <a:stretch>
            <a:fillRect/>
          </a:stretch>
        </p:blipFill>
        <p:spPr>
          <a:xfrm>
            <a:off x="3505798" y="2489154"/>
            <a:ext cx="2331720" cy="1380821"/>
          </a:xfrm>
          <a:prstGeom prst="rect">
            <a:avLst/>
          </a:prstGeom>
        </p:spPr>
      </p:pic>
      <p:pic>
        <p:nvPicPr>
          <p:cNvPr id="26" name="Picture 25">
            <a:extLst>
              <a:ext uri="{FF2B5EF4-FFF2-40B4-BE49-F238E27FC236}">
                <a16:creationId xmlns:a16="http://schemas.microsoft.com/office/drawing/2014/main" id="{C7E96E5B-A598-4848-A385-B75822AA83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9159" y="2486580"/>
            <a:ext cx="2331720" cy="1373968"/>
          </a:xfrm>
          <a:prstGeom prst="rect">
            <a:avLst/>
          </a:prstGeom>
        </p:spPr>
      </p:pic>
      <p:sp>
        <p:nvSpPr>
          <p:cNvPr id="30" name="Title 4">
            <a:extLst>
              <a:ext uri="{FF2B5EF4-FFF2-40B4-BE49-F238E27FC236}">
                <a16:creationId xmlns:a16="http://schemas.microsoft.com/office/drawing/2014/main" id="{5C5BAC06-3971-421B-885D-C2E60D09F12A}"/>
              </a:ext>
            </a:extLst>
          </p:cNvPr>
          <p:cNvSpPr>
            <a:spLocks noGrp="1"/>
          </p:cNvSpPr>
          <p:nvPr>
            <p:ph type="title"/>
          </p:nvPr>
        </p:nvSpPr>
        <p:spPr>
          <a:xfrm>
            <a:off x="588263" y="1060520"/>
            <a:ext cx="11018520" cy="492443"/>
          </a:xfrm>
        </p:spPr>
        <p:txBody>
          <a:bodyPr vert="horz" wrap="square" lIns="0" tIns="0" rIns="0" bIns="0" rtlCol="0" anchor="t">
            <a:spAutoFit/>
          </a:bodyPr>
          <a:lstStyle/>
          <a:p>
            <a:pPr defTabSz="932384">
              <a:lnSpc>
                <a:spcPct val="100000"/>
              </a:lnSpc>
            </a:pPr>
            <a:r>
              <a:rPr lang="en-US" sz="3200" spc="-50">
                <a:ln w="3175">
                  <a:noFill/>
                </a:ln>
                <a:solidFill>
                  <a:prstClr val="black"/>
                </a:solidFill>
                <a:latin typeface="Segoe UI Semibold" panose="020B0702040204020203" pitchFamily="34" charset="0"/>
                <a:ea typeface="+mn-ea"/>
                <a:cs typeface="Segoe UI Semibold" panose="020B0702040204020203" pitchFamily="34" charset="0"/>
              </a:rPr>
              <a:t>Weaving BI into the Organization – </a:t>
            </a:r>
            <a:r>
              <a:rPr lang="en-US" sz="3200">
                <a:solidFill>
                  <a:prstClr val="black"/>
                </a:solidFill>
                <a:latin typeface="Segoe UI Semibold" panose="020B0702040204020203" pitchFamily="34" charset="0"/>
                <a:cs typeface="Segoe UI Semibold" panose="020B0702040204020203" pitchFamily="34" charset="0"/>
              </a:rPr>
              <a:t>N</a:t>
            </a:r>
            <a:r>
              <a:rPr lang="en-US" sz="3200" spc="-50">
                <a:ln w="3175">
                  <a:noFill/>
                </a:ln>
                <a:solidFill>
                  <a:prstClr val="black"/>
                </a:solidFill>
                <a:latin typeface="Segoe UI Semibold" panose="020B0702040204020203" pitchFamily="34" charset="0"/>
                <a:ea typeface="+mn-ea"/>
                <a:cs typeface="Segoe UI Semibold" panose="020B0702040204020203" pitchFamily="34" charset="0"/>
              </a:rPr>
              <a:t>ew capability highlights </a:t>
            </a:r>
          </a:p>
        </p:txBody>
      </p:sp>
      <p:sp>
        <p:nvSpPr>
          <p:cNvPr id="35" name="Title 4">
            <a:extLst>
              <a:ext uri="{FF2B5EF4-FFF2-40B4-BE49-F238E27FC236}">
                <a16:creationId xmlns:a16="http://schemas.microsoft.com/office/drawing/2014/main" id="{4D19FBB7-B550-46F1-9BC8-F2F2B25B9851}"/>
              </a:ext>
            </a:extLst>
          </p:cNvPr>
          <p:cNvSpPr txBox="1">
            <a:spLocks/>
          </p:cNvSpPr>
          <p:nvPr/>
        </p:nvSpPr>
        <p:spPr>
          <a:xfrm>
            <a:off x="588263" y="33683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a:lstStyle>
          <a:p>
            <a:pPr defTabSz="932384"/>
            <a:r>
              <a:rPr lang="en-US">
                <a:solidFill>
                  <a:schemeClr val="tx1">
                    <a:lumMod val="65000"/>
                    <a:lumOff val="35000"/>
                  </a:schemeClr>
                </a:solidFill>
                <a:latin typeface="Segoe UI Semibold" panose="020B0702040204020203" pitchFamily="34" charset="0"/>
                <a:cs typeface="Segoe UI Semibold" panose="020B0702040204020203" pitchFamily="34" charset="0"/>
              </a:rPr>
              <a:t>Power BI</a:t>
            </a:r>
          </a:p>
        </p:txBody>
      </p:sp>
      <p:pic>
        <p:nvPicPr>
          <p:cNvPr id="7" name="Picture 6">
            <a:extLst>
              <a:ext uri="{FF2B5EF4-FFF2-40B4-BE49-F238E27FC236}">
                <a16:creationId xmlns:a16="http://schemas.microsoft.com/office/drawing/2014/main" id="{39AE9104-EBBF-40EF-9579-D2494DC47632}"/>
              </a:ext>
            </a:extLst>
          </p:cNvPr>
          <p:cNvPicPr>
            <a:picLocks noChangeAspect="1"/>
          </p:cNvPicPr>
          <p:nvPr/>
        </p:nvPicPr>
        <p:blipFill>
          <a:blip r:embed="rId6"/>
          <a:stretch>
            <a:fillRect/>
          </a:stretch>
        </p:blipFill>
        <p:spPr>
          <a:xfrm>
            <a:off x="9208519" y="2490774"/>
            <a:ext cx="2336820" cy="1369774"/>
          </a:xfrm>
          <a:prstGeom prst="rect">
            <a:avLst/>
          </a:prstGeom>
        </p:spPr>
      </p:pic>
    </p:spTree>
    <p:extLst>
      <p:ext uri="{BB962C8B-B14F-4D97-AF65-F5344CB8AC3E}">
        <p14:creationId xmlns:p14="http://schemas.microsoft.com/office/powerpoint/2010/main" val="382441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p>
        </p:txBody>
      </p:sp>
      <p:pic>
        <p:nvPicPr>
          <p:cNvPr id="4" name="Picture 3">
            <a:extLst>
              <a:ext uri="{FF2B5EF4-FFF2-40B4-BE49-F238E27FC236}">
                <a16:creationId xmlns:a16="http://schemas.microsoft.com/office/drawing/2014/main" id="{1AEC8162-D9C6-434D-9467-952F69B3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3766"/>
            <a:ext cx="4680512" cy="4680512"/>
          </a:xfrm>
          <a:prstGeom prst="rect">
            <a:avLst/>
          </a:prstGeom>
        </p:spPr>
      </p:pic>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spTree>
    <p:extLst>
      <p:ext uri="{BB962C8B-B14F-4D97-AF65-F5344CB8AC3E}">
        <p14:creationId xmlns:p14="http://schemas.microsoft.com/office/powerpoint/2010/main" val="413825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p:txBody>
          <a:bodyPr/>
          <a:lstStyle/>
          <a:p>
            <a:r>
              <a:rPr lang="en-US" dirty="0"/>
              <a:t>Session Agenda</a:t>
            </a:r>
          </a:p>
        </p:txBody>
      </p:sp>
      <p:sp>
        <p:nvSpPr>
          <p:cNvPr id="3" name="Content Placeholder 2">
            <a:extLst>
              <a:ext uri="{FF2B5EF4-FFF2-40B4-BE49-F238E27FC236}">
                <a16:creationId xmlns:a16="http://schemas.microsoft.com/office/drawing/2014/main" id="{2B258DCE-7C48-4DD8-AE50-AF69CD5ACED3}"/>
              </a:ext>
            </a:extLst>
          </p:cNvPr>
          <p:cNvSpPr>
            <a:spLocks noGrp="1"/>
          </p:cNvSpPr>
          <p:nvPr>
            <p:ph idx="1"/>
          </p:nvPr>
        </p:nvSpPr>
        <p:spPr/>
        <p:txBody>
          <a:bodyPr/>
          <a:lstStyle/>
          <a:p>
            <a:r>
              <a:rPr lang="en-CA" dirty="0"/>
              <a:t>Overview:- Digital Transformation-Microsoft Power Platform</a:t>
            </a:r>
          </a:p>
        </p:txBody>
      </p:sp>
    </p:spTree>
    <p:extLst>
      <p:ext uri="{BB962C8B-B14F-4D97-AF65-F5344CB8AC3E}">
        <p14:creationId xmlns:p14="http://schemas.microsoft.com/office/powerpoint/2010/main" val="3250433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fontScale="90000"/>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a:xfrm>
            <a:off x="0" y="-2462"/>
            <a:ext cx="12192000" cy="656803"/>
          </a:xfrm>
        </p:spPr>
        <p:txBody>
          <a:bodyPr>
            <a:normAutofit/>
          </a:bodyPr>
          <a:lstStyle/>
          <a:p>
            <a:r>
              <a:rPr lang="en-US" sz="4000" dirty="0"/>
              <a:t>Microsoft Power Platform</a:t>
            </a:r>
          </a:p>
        </p:txBody>
      </p:sp>
      <p:cxnSp>
        <p:nvCxnSpPr>
          <p:cNvPr id="6" name="Straight Connector 5">
            <a:extLst>
              <a:ext uri="{FF2B5EF4-FFF2-40B4-BE49-F238E27FC236}">
                <a16:creationId xmlns:a16="http://schemas.microsoft.com/office/drawing/2014/main" id="{0C8C0120-DBBE-4ED5-803D-3F6B78FFBF5F}"/>
              </a:ext>
            </a:extLst>
          </p:cNvPr>
          <p:cNvCxnSpPr>
            <a:cxnSpLocks/>
            <a:stCxn id="16" idx="2"/>
          </p:cNvCxnSpPr>
          <p:nvPr/>
        </p:nvCxnSpPr>
        <p:spPr>
          <a:xfrm>
            <a:off x="1603584" y="245152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276DE0-D3E5-40FE-814D-4BAA2C859D50}"/>
              </a:ext>
            </a:extLst>
          </p:cNvPr>
          <p:cNvGrpSpPr>
            <a:grpSpLocks noChangeAspect="1"/>
          </p:cNvGrpSpPr>
          <p:nvPr/>
        </p:nvGrpSpPr>
        <p:grpSpPr>
          <a:xfrm>
            <a:off x="4084131" y="1925896"/>
            <a:ext cx="1051262" cy="1051262"/>
            <a:chOff x="5216175" y="2901971"/>
            <a:chExt cx="1715723" cy="1715723"/>
          </a:xfrm>
          <a:effectLst/>
        </p:grpSpPr>
        <p:sp>
          <p:nvSpPr>
            <p:cNvPr id="8" name="Oval 7">
              <a:extLst>
                <a:ext uri="{FF2B5EF4-FFF2-40B4-BE49-F238E27FC236}">
                  <a16:creationId xmlns:a16="http://schemas.microsoft.com/office/drawing/2014/main" id="{1E6CF6B4-9EB9-489E-AD98-16681878D649}"/>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4">
              <a:extLst>
                <a:ext uri="{FF2B5EF4-FFF2-40B4-BE49-F238E27FC236}">
                  <a16:creationId xmlns:a16="http://schemas.microsoft.com/office/drawing/2014/main" id="{323E2A7F-B1B3-49BE-913B-089508316500}"/>
                </a:ext>
              </a:extLst>
            </p:cNvPr>
            <p:cNvGrpSpPr>
              <a:grpSpLocks noChangeAspect="1"/>
            </p:cNvGrpSpPr>
            <p:nvPr/>
          </p:nvGrpSpPr>
          <p:grpSpPr bwMode="auto">
            <a:xfrm>
              <a:off x="5681957" y="3458106"/>
              <a:ext cx="784088" cy="603380"/>
              <a:chOff x="2880" y="2176"/>
              <a:chExt cx="256" cy="197"/>
            </a:xfrm>
            <a:solidFill>
              <a:srgbClr val="D2D2D2"/>
            </a:solidFill>
          </p:grpSpPr>
          <p:sp>
            <p:nvSpPr>
              <p:cNvPr id="10" name="Freeform 5">
                <a:extLst>
                  <a:ext uri="{FF2B5EF4-FFF2-40B4-BE49-F238E27FC236}">
                    <a16:creationId xmlns:a16="http://schemas.microsoft.com/office/drawing/2014/main" id="{92891B63-3115-4CE3-A706-FF2B5BBB4C89}"/>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29E85CE7-32E5-480E-93BF-88D9F2F0322A}"/>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E1662541-4AFE-47FD-956C-39F80C8F124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8">
                <a:extLst>
                  <a:ext uri="{FF2B5EF4-FFF2-40B4-BE49-F238E27FC236}">
                    <a16:creationId xmlns:a16="http://schemas.microsoft.com/office/drawing/2014/main" id="{851A3C4A-D1B5-4740-B154-F149EE5138E9}"/>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9">
                <a:extLst>
                  <a:ext uri="{FF2B5EF4-FFF2-40B4-BE49-F238E27FC236}">
                    <a16:creationId xmlns:a16="http://schemas.microsoft.com/office/drawing/2014/main" id="{AE7ED3F5-3244-4848-B5A8-62F98DA9C72A}"/>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3BCE5D5E-7413-4823-9532-A1ED6E3AAA23}"/>
              </a:ext>
            </a:extLst>
          </p:cNvPr>
          <p:cNvGrpSpPr/>
          <p:nvPr/>
        </p:nvGrpSpPr>
        <p:grpSpPr>
          <a:xfrm>
            <a:off x="1603584" y="1925895"/>
            <a:ext cx="1051262" cy="1496906"/>
            <a:chOff x="3652520" y="2333616"/>
            <a:chExt cx="1051560" cy="1497330"/>
          </a:xfrm>
          <a:effectLst/>
        </p:grpSpPr>
        <p:sp>
          <p:nvSpPr>
            <p:cNvPr id="16" name="Oval 15">
              <a:extLst>
                <a:ext uri="{FF2B5EF4-FFF2-40B4-BE49-F238E27FC236}">
                  <a16:creationId xmlns:a16="http://schemas.microsoft.com/office/drawing/2014/main" id="{DDADD534-2BCB-489A-9B39-E40305E7814E}"/>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7" name="Group 12">
              <a:extLst>
                <a:ext uri="{FF2B5EF4-FFF2-40B4-BE49-F238E27FC236}">
                  <a16:creationId xmlns:a16="http://schemas.microsoft.com/office/drawing/2014/main" id="{CC87AEC4-0158-4D76-BEA7-8A37A765A70E}"/>
                </a:ext>
              </a:extLst>
            </p:cNvPr>
            <p:cNvGrpSpPr>
              <a:grpSpLocks noChangeAspect="1"/>
            </p:cNvGrpSpPr>
            <p:nvPr/>
          </p:nvGrpSpPr>
          <p:grpSpPr bwMode="auto">
            <a:xfrm>
              <a:off x="3936139" y="2675429"/>
              <a:ext cx="484321" cy="367935"/>
              <a:chOff x="4543" y="2176"/>
              <a:chExt cx="258" cy="196"/>
            </a:xfrm>
            <a:solidFill>
              <a:schemeClr val="bg1"/>
            </a:solidFill>
          </p:grpSpPr>
          <p:sp>
            <p:nvSpPr>
              <p:cNvPr id="19" name="Freeform 13">
                <a:extLst>
                  <a:ext uri="{FF2B5EF4-FFF2-40B4-BE49-F238E27FC236}">
                    <a16:creationId xmlns:a16="http://schemas.microsoft.com/office/drawing/2014/main" id="{9F3CAFCB-9741-4E1A-A183-82D08600790B}"/>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4">
                <a:extLst>
                  <a:ext uri="{FF2B5EF4-FFF2-40B4-BE49-F238E27FC236}">
                    <a16:creationId xmlns:a16="http://schemas.microsoft.com/office/drawing/2014/main" id="{74143021-CBF3-4DB9-85EA-DC7B18CB0E7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5">
                <a:extLst>
                  <a:ext uri="{FF2B5EF4-FFF2-40B4-BE49-F238E27FC236}">
                    <a16:creationId xmlns:a16="http://schemas.microsoft.com/office/drawing/2014/main" id="{F433DA71-FAD4-41C4-96E6-71C80B5D7EA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6">
                <a:extLst>
                  <a:ext uri="{FF2B5EF4-FFF2-40B4-BE49-F238E27FC236}">
                    <a16:creationId xmlns:a16="http://schemas.microsoft.com/office/drawing/2014/main" id="{AFED8326-9575-4C5C-A6AD-C843B11385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3" name="Freeform 17">
                <a:extLst>
                  <a:ext uri="{FF2B5EF4-FFF2-40B4-BE49-F238E27FC236}">
                    <a16:creationId xmlns:a16="http://schemas.microsoft.com/office/drawing/2014/main" id="{52D1E157-C494-4F9E-84D4-DADE7137B19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8" name="Rectangle 17">
              <a:extLst>
                <a:ext uri="{FF2B5EF4-FFF2-40B4-BE49-F238E27FC236}">
                  <a16:creationId xmlns:a16="http://schemas.microsoft.com/office/drawing/2014/main" id="{76552448-5865-424C-BE2A-372EB608664D}"/>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4" name="Rectangle 23">
            <a:extLst>
              <a:ext uri="{FF2B5EF4-FFF2-40B4-BE49-F238E27FC236}">
                <a16:creationId xmlns:a16="http://schemas.microsoft.com/office/drawing/2014/main" id="{976E6CBB-7266-4EE2-A523-3A6C4286CCD3}"/>
              </a:ext>
            </a:extLst>
          </p:cNvPr>
          <p:cNvSpPr/>
          <p:nvPr/>
        </p:nvSpPr>
        <p:spPr bwMode="auto">
          <a:xfrm>
            <a:off x="4333743" y="322600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5" name="Group 24">
            <a:extLst>
              <a:ext uri="{FF2B5EF4-FFF2-40B4-BE49-F238E27FC236}">
                <a16:creationId xmlns:a16="http://schemas.microsoft.com/office/drawing/2014/main" id="{1A656A0A-9BFC-4D8C-B15D-96C192B7B520}"/>
              </a:ext>
            </a:extLst>
          </p:cNvPr>
          <p:cNvGrpSpPr/>
          <p:nvPr/>
        </p:nvGrpSpPr>
        <p:grpSpPr>
          <a:xfrm>
            <a:off x="6310144" y="1914060"/>
            <a:ext cx="1555241" cy="2351956"/>
            <a:chOff x="7233314" y="2333616"/>
            <a:chExt cx="1555682" cy="2352623"/>
          </a:xfrm>
          <a:effectLst/>
        </p:grpSpPr>
        <p:grpSp>
          <p:nvGrpSpPr>
            <p:cNvPr id="26" name="Group 25">
              <a:extLst>
                <a:ext uri="{FF2B5EF4-FFF2-40B4-BE49-F238E27FC236}">
                  <a16:creationId xmlns:a16="http://schemas.microsoft.com/office/drawing/2014/main" id="{C73E172B-73B9-4E49-9F22-1CBA9E33F7B9}"/>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8" name="Oval 27">
                <a:extLst>
                  <a:ext uri="{FF2B5EF4-FFF2-40B4-BE49-F238E27FC236}">
                    <a16:creationId xmlns:a16="http://schemas.microsoft.com/office/drawing/2014/main" id="{CCE34D60-FB47-4814-A117-A3C36E381F85}"/>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9" name="Group 28">
                <a:extLst>
                  <a:ext uri="{FF2B5EF4-FFF2-40B4-BE49-F238E27FC236}">
                    <a16:creationId xmlns:a16="http://schemas.microsoft.com/office/drawing/2014/main" id="{9EE4B2DD-6F61-409D-8E56-A07CA81E4316}"/>
                  </a:ext>
                </a:extLst>
              </p:cNvPr>
              <p:cNvGrpSpPr/>
              <p:nvPr/>
            </p:nvGrpSpPr>
            <p:grpSpPr>
              <a:xfrm>
                <a:off x="4902990" y="4689695"/>
                <a:ext cx="350968" cy="266644"/>
                <a:chOff x="-1146792" y="678443"/>
                <a:chExt cx="1017587" cy="773113"/>
              </a:xfrm>
              <a:solidFill>
                <a:srgbClr val="D2D2D2"/>
              </a:solidFill>
            </p:grpSpPr>
            <p:sp>
              <p:nvSpPr>
                <p:cNvPr id="30" name="Freeform 5">
                  <a:extLst>
                    <a:ext uri="{FF2B5EF4-FFF2-40B4-BE49-F238E27FC236}">
                      <a16:creationId xmlns:a16="http://schemas.microsoft.com/office/drawing/2014/main" id="{E7A38B56-7CEA-40FA-9BFA-1C4A8C55FB7A}"/>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3F5622BC-2921-4822-A0A8-8D503404F81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47724435-7A4C-489E-BD3D-CBE5308538A0}"/>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2" name="Group 31">
            <a:extLst>
              <a:ext uri="{FF2B5EF4-FFF2-40B4-BE49-F238E27FC236}">
                <a16:creationId xmlns:a16="http://schemas.microsoft.com/office/drawing/2014/main" id="{8D2F200C-D0C7-4261-B198-6B138C310CDD}"/>
              </a:ext>
            </a:extLst>
          </p:cNvPr>
          <p:cNvGrpSpPr/>
          <p:nvPr/>
        </p:nvGrpSpPr>
        <p:grpSpPr>
          <a:xfrm>
            <a:off x="8789450" y="1925895"/>
            <a:ext cx="1555241" cy="2351956"/>
            <a:chOff x="7233314" y="2333616"/>
            <a:chExt cx="1555682" cy="2352623"/>
          </a:xfrm>
          <a:effectLst/>
        </p:grpSpPr>
        <p:sp>
          <p:nvSpPr>
            <p:cNvPr id="33" name="Oval 32">
              <a:extLst>
                <a:ext uri="{FF2B5EF4-FFF2-40B4-BE49-F238E27FC236}">
                  <a16:creationId xmlns:a16="http://schemas.microsoft.com/office/drawing/2014/main" id="{6FA5B2AC-ACFD-4CA7-8648-17DFE0561772}"/>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9EDEE7B8-928E-4593-A0AE-72831017B468}"/>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35" name="Picture 34" descr="A picture containing drawing&#10;&#10;Description automatically generated">
            <a:extLst>
              <a:ext uri="{FF2B5EF4-FFF2-40B4-BE49-F238E27FC236}">
                <a16:creationId xmlns:a16="http://schemas.microsoft.com/office/drawing/2014/main" id="{C7DBF677-7952-4A67-B68A-B6C8AA7B7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280" y="2190837"/>
            <a:ext cx="553237" cy="553237"/>
          </a:xfrm>
          <a:prstGeom prst="rect">
            <a:avLst/>
          </a:prstGeom>
        </p:spPr>
      </p:pic>
      <p:sp>
        <p:nvSpPr>
          <p:cNvPr id="36" name="Rectangle 35">
            <a:extLst>
              <a:ext uri="{FF2B5EF4-FFF2-40B4-BE49-F238E27FC236}">
                <a16:creationId xmlns:a16="http://schemas.microsoft.com/office/drawing/2014/main" id="{5BEC8808-7B3A-45E9-90EC-9FAD9E883A9B}"/>
              </a:ext>
            </a:extLst>
          </p:cNvPr>
          <p:cNvSpPr/>
          <p:nvPr/>
        </p:nvSpPr>
        <p:spPr>
          <a:xfrm>
            <a:off x="343774" y="590229"/>
            <a:ext cx="10992076" cy="307777"/>
          </a:xfrm>
          <a:prstGeom prst="rect">
            <a:avLst/>
          </a:prstGeom>
          <a:noFill/>
          <a:ln w="9525" cap="flat" cmpd="sng" algn="ctr">
            <a:noFill/>
            <a:prstDash val="dash"/>
          </a:ln>
          <a:effectLst/>
        </p:spPr>
        <p:txBody>
          <a:bodyPr wrap="square" lIns="0" tIns="0" rIns="0" bIns="0" rtlCol="0" anchor="ctr" anchorCtr="0">
            <a:spAutoFit/>
          </a:bodyPr>
          <a:lstStyle/>
          <a:p>
            <a:pPr marL="0" marR="0" lvl="0" indent="0"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a:ea typeface="+mn-ea"/>
                <a:cs typeface="Segoe UI Semilight"/>
              </a:rPr>
              <a:t>The low-code platform that spans Office 365, Azure, Dynamics 365, and standalone applications</a:t>
            </a:r>
          </a:p>
        </p:txBody>
      </p:sp>
      <p:grpSp>
        <p:nvGrpSpPr>
          <p:cNvPr id="37" name="Group 36">
            <a:extLst>
              <a:ext uri="{FF2B5EF4-FFF2-40B4-BE49-F238E27FC236}">
                <a16:creationId xmlns:a16="http://schemas.microsoft.com/office/drawing/2014/main" id="{0823CDEA-72A4-4CC4-BD66-6A89C2EB58DE}"/>
              </a:ext>
            </a:extLst>
          </p:cNvPr>
          <p:cNvGrpSpPr/>
          <p:nvPr/>
        </p:nvGrpSpPr>
        <p:grpSpPr>
          <a:xfrm>
            <a:off x="3380732" y="4182724"/>
            <a:ext cx="5053602" cy="1607164"/>
            <a:chOff x="3598846" y="4686064"/>
            <a:chExt cx="5053602" cy="1607164"/>
          </a:xfrm>
        </p:grpSpPr>
        <p:sp>
          <p:nvSpPr>
            <p:cNvPr id="38" name="Rectangle 42">
              <a:extLst>
                <a:ext uri="{FF2B5EF4-FFF2-40B4-BE49-F238E27FC236}">
                  <a16:creationId xmlns:a16="http://schemas.microsoft.com/office/drawing/2014/main" id="{B5CA86C7-C04C-4FB4-A242-F740C30D5FC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1B9581F4-87BA-4997-BF32-F4BB711F78B4}"/>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40" name="Rectangle 39">
              <a:extLst>
                <a:ext uri="{FF2B5EF4-FFF2-40B4-BE49-F238E27FC236}">
                  <a16:creationId xmlns:a16="http://schemas.microsoft.com/office/drawing/2014/main" id="{D661E3CE-4485-4523-B010-89B8FEF1E51B}"/>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41" name="Graphic 40">
              <a:extLst>
                <a:ext uri="{FF2B5EF4-FFF2-40B4-BE49-F238E27FC236}">
                  <a16:creationId xmlns:a16="http://schemas.microsoft.com/office/drawing/2014/main" id="{E6ED58C7-3A63-4E88-B72C-9A8A18032A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6743" y="5118868"/>
              <a:ext cx="655705" cy="655705"/>
            </a:xfrm>
            <a:prstGeom prst="rect">
              <a:avLst/>
            </a:prstGeom>
          </p:spPr>
        </p:pic>
        <p:sp>
          <p:nvSpPr>
            <p:cNvPr id="42" name="plug" title="Icon of a power plug showing an A to B connection">
              <a:extLst>
                <a:ext uri="{FF2B5EF4-FFF2-40B4-BE49-F238E27FC236}">
                  <a16:creationId xmlns:a16="http://schemas.microsoft.com/office/drawing/2014/main" id="{4564C976-A792-4656-BD52-E080852D152B}"/>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43" name="Graphic 42">
              <a:extLst>
                <a:ext uri="{FF2B5EF4-FFF2-40B4-BE49-F238E27FC236}">
                  <a16:creationId xmlns:a16="http://schemas.microsoft.com/office/drawing/2014/main" id="{E7D532DE-5B26-4656-AC34-FAE637B341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72" y="5118868"/>
              <a:ext cx="700873" cy="719646"/>
            </a:xfrm>
            <a:prstGeom prst="rect">
              <a:avLst/>
            </a:prstGeom>
          </p:spPr>
        </p:pic>
        <p:grpSp>
          <p:nvGrpSpPr>
            <p:cNvPr id="44" name="Group 43">
              <a:extLst>
                <a:ext uri="{FF2B5EF4-FFF2-40B4-BE49-F238E27FC236}">
                  <a16:creationId xmlns:a16="http://schemas.microsoft.com/office/drawing/2014/main" id="{EC873ACE-39A4-40F2-A5AB-1D90CADB43B6}"/>
                </a:ext>
              </a:extLst>
            </p:cNvPr>
            <p:cNvGrpSpPr/>
            <p:nvPr/>
          </p:nvGrpSpPr>
          <p:grpSpPr>
            <a:xfrm>
              <a:off x="5879090" y="4686064"/>
              <a:ext cx="552039" cy="1542599"/>
              <a:chOff x="5784065" y="4859576"/>
              <a:chExt cx="552196" cy="1543038"/>
            </a:xfrm>
          </p:grpSpPr>
          <p:sp>
            <p:nvSpPr>
              <p:cNvPr id="45" name="Rectangle 44">
                <a:extLst>
                  <a:ext uri="{FF2B5EF4-FFF2-40B4-BE49-F238E27FC236}">
                    <a16:creationId xmlns:a16="http://schemas.microsoft.com/office/drawing/2014/main" id="{C8DDF325-F534-480F-A272-8C1E682AD025}"/>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46" name="Straight Connector 45">
                <a:extLst>
                  <a:ext uri="{FF2B5EF4-FFF2-40B4-BE49-F238E27FC236}">
                    <a16:creationId xmlns:a16="http://schemas.microsoft.com/office/drawing/2014/main" id="{40B32DB4-77E3-4232-AC58-FA1B0C273579}"/>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8021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a:xfrm>
            <a:off x="0" y="-2462"/>
            <a:ext cx="12192000" cy="656803"/>
          </a:xfrm>
        </p:spPr>
        <p:txBody>
          <a:bodyPr>
            <a:normAutofit/>
          </a:bodyPr>
          <a:lstStyle/>
          <a:p>
            <a:r>
              <a:rPr lang="en-US" sz="4000" dirty="0"/>
              <a:t>Integrated low code platform </a:t>
            </a:r>
          </a:p>
        </p:txBody>
      </p:sp>
      <p:grpSp>
        <p:nvGrpSpPr>
          <p:cNvPr id="47" name="Group 46">
            <a:extLst>
              <a:ext uri="{FF2B5EF4-FFF2-40B4-BE49-F238E27FC236}">
                <a16:creationId xmlns:a16="http://schemas.microsoft.com/office/drawing/2014/main" id="{DE30CCDC-ADAC-41B3-B5F2-DCA06D622B48}"/>
              </a:ext>
            </a:extLst>
          </p:cNvPr>
          <p:cNvGrpSpPr/>
          <p:nvPr/>
        </p:nvGrpSpPr>
        <p:grpSpPr>
          <a:xfrm>
            <a:off x="4296255" y="1693753"/>
            <a:ext cx="2961925" cy="2969284"/>
            <a:chOff x="4615037" y="2167323"/>
            <a:chExt cx="2961925" cy="2969284"/>
          </a:xfrm>
        </p:grpSpPr>
        <p:sp>
          <p:nvSpPr>
            <p:cNvPr id="48" name="Oval 47">
              <a:extLst>
                <a:ext uri="{FF2B5EF4-FFF2-40B4-BE49-F238E27FC236}">
                  <a16:creationId xmlns:a16="http://schemas.microsoft.com/office/drawing/2014/main" id="{015D77D7-4605-401E-A092-772C1D4E28D2}"/>
                </a:ext>
              </a:extLst>
            </p:cNvPr>
            <p:cNvSpPr/>
            <p:nvPr/>
          </p:nvSpPr>
          <p:spPr bwMode="auto">
            <a:xfrm>
              <a:off x="4615037" y="2167323"/>
              <a:ext cx="2961925" cy="2969284"/>
            </a:xfrm>
            <a:prstGeom prst="ellipse">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554480" rIns="182828" bIns="274281"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2800">
                  <a:gradFill>
                    <a:gsLst>
                      <a:gs pos="83000">
                        <a:schemeClr val="tx1"/>
                      </a:gs>
                      <a:gs pos="100000">
                        <a:schemeClr val="tx1"/>
                      </a:gs>
                    </a:gsLst>
                    <a:lin ang="5400000" scaled="1"/>
                  </a:gradFill>
                  <a:latin typeface="+mj-lt"/>
                  <a:ea typeface="Segoe UI" pitchFamily="34" charset="0"/>
                  <a:cs typeface="Segoe UI" pitchFamily="34" charset="0"/>
                </a:rPr>
                <a:t>CDS</a:t>
              </a:r>
            </a:p>
          </p:txBody>
        </p:sp>
        <p:pic>
          <p:nvPicPr>
            <p:cNvPr id="49" name="Graphic 48">
              <a:extLst>
                <a:ext uri="{FF2B5EF4-FFF2-40B4-BE49-F238E27FC236}">
                  <a16:creationId xmlns:a16="http://schemas.microsoft.com/office/drawing/2014/main" id="{E5BD327E-24C1-47E2-A4C3-2D28E1D4D6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0058" y="3028051"/>
              <a:ext cx="811882" cy="811882"/>
            </a:xfrm>
            <a:prstGeom prst="rect">
              <a:avLst/>
            </a:prstGeom>
          </p:spPr>
        </p:pic>
      </p:grpSp>
      <p:sp>
        <p:nvSpPr>
          <p:cNvPr id="51" name="TextBox 50">
            <a:extLst>
              <a:ext uri="{FF2B5EF4-FFF2-40B4-BE49-F238E27FC236}">
                <a16:creationId xmlns:a16="http://schemas.microsoft.com/office/drawing/2014/main" id="{F228433A-2B59-490C-BD44-4519A184EC79}"/>
              </a:ext>
            </a:extLst>
          </p:cNvPr>
          <p:cNvSpPr txBox="1"/>
          <p:nvPr/>
        </p:nvSpPr>
        <p:spPr>
          <a:xfrm>
            <a:off x="5073028" y="5508740"/>
            <a:ext cx="1408371" cy="461665"/>
          </a:xfrm>
          <a:prstGeom prst="rect">
            <a:avLst/>
          </a:prstGeom>
          <a:noFill/>
        </p:spPr>
        <p:txBody>
          <a:bodyPr wrap="square" rtlCol="0">
            <a:spAutoFit/>
          </a:bodyPr>
          <a:lstStyle/>
          <a:p>
            <a:pPr algn="ctr" defTabSz="914049">
              <a:defRPr/>
            </a:pPr>
            <a:r>
              <a:rPr lang="en-US" sz="2400" dirty="0">
                <a:gradFill>
                  <a:gsLst>
                    <a:gs pos="83000">
                      <a:schemeClr val="tx1"/>
                    </a:gs>
                    <a:gs pos="100000">
                      <a:schemeClr val="tx1"/>
                    </a:gs>
                  </a:gsLst>
                  <a:lin ang="5400000" scaled="1"/>
                </a:gradFill>
                <a:latin typeface="+mj-lt"/>
                <a:cs typeface="Segoe UI Semibold" panose="020B0702040204020203" pitchFamily="34" charset="0"/>
              </a:rPr>
              <a:t>Analyze</a:t>
            </a:r>
          </a:p>
        </p:txBody>
      </p:sp>
      <p:sp>
        <p:nvSpPr>
          <p:cNvPr id="52" name="Arc 51">
            <a:extLst>
              <a:ext uri="{FF2B5EF4-FFF2-40B4-BE49-F238E27FC236}">
                <a16:creationId xmlns:a16="http://schemas.microsoft.com/office/drawing/2014/main" id="{510A56E0-5E62-4784-B7EE-DF8AA3D49788}"/>
              </a:ext>
            </a:extLst>
          </p:cNvPr>
          <p:cNvSpPr/>
          <p:nvPr/>
        </p:nvSpPr>
        <p:spPr bwMode="auto">
          <a:xfrm>
            <a:off x="3963143" y="1359817"/>
            <a:ext cx="3628143" cy="3637159"/>
          </a:xfrm>
          <a:prstGeom prst="arc">
            <a:avLst>
              <a:gd name="adj1" fmla="val 13634408"/>
              <a:gd name="adj2" fmla="val 18737817"/>
            </a:avLst>
          </a:prstGeom>
          <a:noFill/>
          <a:ln w="25400">
            <a:solidFill>
              <a:schemeClr val="bg1">
                <a:lumMod val="7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E96A13B8-D56F-4450-9E42-FF2CB92A3892}"/>
              </a:ext>
            </a:extLst>
          </p:cNvPr>
          <p:cNvGrpSpPr/>
          <p:nvPr/>
        </p:nvGrpSpPr>
        <p:grpSpPr>
          <a:xfrm>
            <a:off x="5235980" y="4333826"/>
            <a:ext cx="1132754" cy="1132754"/>
            <a:chOff x="2789588" y="-4539742"/>
            <a:chExt cx="1051262" cy="1051262"/>
          </a:xfrm>
        </p:grpSpPr>
        <p:sp>
          <p:nvSpPr>
            <p:cNvPr id="54" name="Oval 53">
              <a:extLst>
                <a:ext uri="{FF2B5EF4-FFF2-40B4-BE49-F238E27FC236}">
                  <a16:creationId xmlns:a16="http://schemas.microsoft.com/office/drawing/2014/main" id="{3722CA7A-3245-49ED-BA90-8E28F2996777}"/>
                </a:ext>
              </a:extLst>
            </p:cNvPr>
            <p:cNvSpPr/>
            <p:nvPr/>
          </p:nvSpPr>
          <p:spPr bwMode="auto">
            <a:xfrm>
              <a:off x="2789588" y="-4539742"/>
              <a:ext cx="1051262" cy="1051262"/>
            </a:xfrm>
            <a:prstGeom prst="ellipse">
              <a:avLst/>
            </a:prstGeom>
            <a:solidFill>
              <a:srgbClr val="FFC000"/>
            </a:solidFill>
            <a:ln>
              <a:noFill/>
            </a:ln>
            <a:effectLst>
              <a:outerShdw blurRad="317500" dist="50800" dir="2400000" sx="101000" sy="101000" algn="ctr" rotWithShape="0">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grpSp>
          <p:nvGrpSpPr>
            <p:cNvPr id="55" name="Group 12">
              <a:extLst>
                <a:ext uri="{FF2B5EF4-FFF2-40B4-BE49-F238E27FC236}">
                  <a16:creationId xmlns:a16="http://schemas.microsoft.com/office/drawing/2014/main" id="{07ACE526-2832-4DD7-BC5F-7E8866517730}"/>
                </a:ext>
              </a:extLst>
            </p:cNvPr>
            <p:cNvGrpSpPr>
              <a:grpSpLocks noChangeAspect="1"/>
            </p:cNvGrpSpPr>
            <p:nvPr/>
          </p:nvGrpSpPr>
          <p:grpSpPr bwMode="auto">
            <a:xfrm>
              <a:off x="3073127" y="-4198026"/>
              <a:ext cx="484184" cy="367831"/>
              <a:chOff x="4543" y="2176"/>
              <a:chExt cx="258" cy="196"/>
            </a:xfrm>
            <a:solidFill>
              <a:schemeClr val="bg1"/>
            </a:solidFill>
            <a:effectLst/>
          </p:grpSpPr>
          <p:sp>
            <p:nvSpPr>
              <p:cNvPr id="56" name="Freeform 13">
                <a:extLst>
                  <a:ext uri="{FF2B5EF4-FFF2-40B4-BE49-F238E27FC236}">
                    <a16:creationId xmlns:a16="http://schemas.microsoft.com/office/drawing/2014/main" id="{71BC8060-EA21-4FC6-8450-67F1CA91ED47}"/>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57" name="Freeform 14">
                <a:extLst>
                  <a:ext uri="{FF2B5EF4-FFF2-40B4-BE49-F238E27FC236}">
                    <a16:creationId xmlns:a16="http://schemas.microsoft.com/office/drawing/2014/main" id="{56CBF160-92A6-451C-AC97-A1210C90AFF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58" name="Freeform 15">
                <a:extLst>
                  <a:ext uri="{FF2B5EF4-FFF2-40B4-BE49-F238E27FC236}">
                    <a16:creationId xmlns:a16="http://schemas.microsoft.com/office/drawing/2014/main" id="{82F5EC49-32D4-4008-B3E4-3DDE68C2BDB3}"/>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59" name="Freeform 16">
                <a:extLst>
                  <a:ext uri="{FF2B5EF4-FFF2-40B4-BE49-F238E27FC236}">
                    <a16:creationId xmlns:a16="http://schemas.microsoft.com/office/drawing/2014/main" id="{E2F91088-0D75-470B-B137-D8D6DED280F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sp>
            <p:nvSpPr>
              <p:cNvPr id="60" name="Freeform 17">
                <a:extLst>
                  <a:ext uri="{FF2B5EF4-FFF2-40B4-BE49-F238E27FC236}">
                    <a16:creationId xmlns:a16="http://schemas.microsoft.com/office/drawing/2014/main" id="{6FF1A820-C2F9-47E8-AF8A-5C221A56A749}"/>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1A1A1A"/>
                  </a:solidFill>
                  <a:latin typeface="Segoe UI Semilight"/>
                </a:endParaRPr>
              </a:p>
            </p:txBody>
          </p:sp>
        </p:grpSp>
      </p:grpSp>
      <p:sp>
        <p:nvSpPr>
          <p:cNvPr id="61" name="Arc 60">
            <a:extLst>
              <a:ext uri="{FF2B5EF4-FFF2-40B4-BE49-F238E27FC236}">
                <a16:creationId xmlns:a16="http://schemas.microsoft.com/office/drawing/2014/main" id="{2608C603-0000-4F6A-ABF2-7FADD07762B6}"/>
              </a:ext>
            </a:extLst>
          </p:cNvPr>
          <p:cNvSpPr/>
          <p:nvPr/>
        </p:nvSpPr>
        <p:spPr bwMode="auto">
          <a:xfrm rot="6923775">
            <a:off x="3963144" y="1359817"/>
            <a:ext cx="3628143" cy="3637159"/>
          </a:xfrm>
          <a:prstGeom prst="arc">
            <a:avLst>
              <a:gd name="adj1" fmla="val 14448277"/>
              <a:gd name="adj2" fmla="val 18705058"/>
            </a:avLst>
          </a:prstGeom>
          <a:noFill/>
          <a:ln w="25400">
            <a:solidFill>
              <a:schemeClr val="bg1">
                <a:lumMod val="7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sp>
        <p:nvSpPr>
          <p:cNvPr id="62" name="Arc 61">
            <a:extLst>
              <a:ext uri="{FF2B5EF4-FFF2-40B4-BE49-F238E27FC236}">
                <a16:creationId xmlns:a16="http://schemas.microsoft.com/office/drawing/2014/main" id="{EB232229-17CA-4B9F-8848-5BD0CE3B370B}"/>
              </a:ext>
            </a:extLst>
          </p:cNvPr>
          <p:cNvSpPr/>
          <p:nvPr/>
        </p:nvSpPr>
        <p:spPr bwMode="auto">
          <a:xfrm rot="14576953" flipH="1">
            <a:off x="3972109" y="1359816"/>
            <a:ext cx="3628143" cy="3637159"/>
          </a:xfrm>
          <a:prstGeom prst="arc">
            <a:avLst>
              <a:gd name="adj1" fmla="val 14448277"/>
              <a:gd name="adj2" fmla="val 18705058"/>
            </a:avLst>
          </a:prstGeom>
          <a:noFill/>
          <a:ln w="25400">
            <a:solidFill>
              <a:schemeClr val="bg1">
                <a:lumMod val="7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sp>
        <p:nvSpPr>
          <p:cNvPr id="63" name="TextBox 62">
            <a:extLst>
              <a:ext uri="{FF2B5EF4-FFF2-40B4-BE49-F238E27FC236}">
                <a16:creationId xmlns:a16="http://schemas.microsoft.com/office/drawing/2014/main" id="{DA65AF9D-0FFF-4EF6-B9E8-D3423405F210}"/>
              </a:ext>
            </a:extLst>
          </p:cNvPr>
          <p:cNvSpPr txBox="1"/>
          <p:nvPr/>
        </p:nvSpPr>
        <p:spPr>
          <a:xfrm>
            <a:off x="7888988" y="2274898"/>
            <a:ext cx="1814467" cy="461665"/>
          </a:xfrm>
          <a:prstGeom prst="rect">
            <a:avLst/>
          </a:prstGeom>
          <a:noFill/>
        </p:spPr>
        <p:txBody>
          <a:bodyPr wrap="square" rtlCol="0">
            <a:spAutoFit/>
          </a:bodyPr>
          <a:lstStyle/>
          <a:p>
            <a:pPr defTabSz="914049">
              <a:defRPr/>
            </a:pPr>
            <a:r>
              <a:rPr lang="en-US" sz="2400">
                <a:gradFill>
                  <a:gsLst>
                    <a:gs pos="83000">
                      <a:schemeClr val="tx1"/>
                    </a:gs>
                    <a:gs pos="100000">
                      <a:schemeClr val="tx1"/>
                    </a:gs>
                  </a:gsLst>
                  <a:lin ang="5400000" scaled="1"/>
                </a:gradFill>
                <a:latin typeface="+mj-lt"/>
                <a:cs typeface="Segoe UI Semibold" panose="020B0702040204020203" pitchFamily="34" charset="0"/>
              </a:rPr>
              <a:t>Act</a:t>
            </a:r>
          </a:p>
        </p:txBody>
      </p:sp>
      <p:sp>
        <p:nvSpPr>
          <p:cNvPr id="64" name="TextBox 63">
            <a:extLst>
              <a:ext uri="{FF2B5EF4-FFF2-40B4-BE49-F238E27FC236}">
                <a16:creationId xmlns:a16="http://schemas.microsoft.com/office/drawing/2014/main" id="{AEBE5451-7F07-4598-87E2-EA61126FAFC3}"/>
              </a:ext>
            </a:extLst>
          </p:cNvPr>
          <p:cNvSpPr txBox="1"/>
          <p:nvPr/>
        </p:nvSpPr>
        <p:spPr>
          <a:xfrm>
            <a:off x="741315" y="2274898"/>
            <a:ext cx="2840239" cy="461665"/>
          </a:xfrm>
          <a:prstGeom prst="rect">
            <a:avLst/>
          </a:prstGeom>
          <a:noFill/>
        </p:spPr>
        <p:txBody>
          <a:bodyPr wrap="square" rtlCol="0">
            <a:spAutoFit/>
          </a:bodyPr>
          <a:lstStyle/>
          <a:p>
            <a:pPr algn="r" defTabSz="914049">
              <a:defRPr/>
            </a:pPr>
            <a:r>
              <a:rPr lang="en-US" sz="2400">
                <a:gradFill>
                  <a:gsLst>
                    <a:gs pos="83000">
                      <a:schemeClr val="tx1"/>
                    </a:gs>
                    <a:gs pos="100000">
                      <a:schemeClr val="tx1"/>
                    </a:gs>
                  </a:gsLst>
                  <a:lin ang="5400000" scaled="1"/>
                </a:gradFill>
                <a:latin typeface="+mj-lt"/>
                <a:cs typeface="Segoe UI Semibold" panose="020B0702040204020203" pitchFamily="34" charset="0"/>
              </a:rPr>
              <a:t>Automate</a:t>
            </a:r>
          </a:p>
        </p:txBody>
      </p:sp>
      <p:sp>
        <p:nvSpPr>
          <p:cNvPr id="65" name="Oval 64">
            <a:extLst>
              <a:ext uri="{FF2B5EF4-FFF2-40B4-BE49-F238E27FC236}">
                <a16:creationId xmlns:a16="http://schemas.microsoft.com/office/drawing/2014/main" id="{A5B6A84F-84A1-4F5A-917F-6F007C521A05}"/>
              </a:ext>
            </a:extLst>
          </p:cNvPr>
          <p:cNvSpPr/>
          <p:nvPr/>
        </p:nvSpPr>
        <p:spPr bwMode="auto">
          <a:xfrm>
            <a:off x="3952514" y="3619315"/>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457135" bIns="146284" numCol="1" spcCol="0" rtlCol="0" fromWordArt="0" anchor="ctr" anchorCtr="0" forceAA="0" compatLnSpc="1">
            <a:prstTxWarp prst="textNoShape">
              <a:avLst/>
            </a:prstTxWarp>
            <a:noAutofit/>
          </a:bodyPr>
          <a:lstStyle/>
          <a:p>
            <a:pPr algn="r" defTabSz="914049">
              <a:spcAft>
                <a:spcPts val="600"/>
              </a:spcAft>
              <a:defRPr/>
            </a:pPr>
            <a:r>
              <a:rPr lang="en-US" sz="1600">
                <a:solidFill>
                  <a:schemeClr val="bg1">
                    <a:lumMod val="50000"/>
                  </a:schemeClr>
                </a:solidFill>
              </a:rPr>
              <a:t>Automate response to metrics</a:t>
            </a:r>
          </a:p>
        </p:txBody>
      </p:sp>
      <p:sp>
        <p:nvSpPr>
          <p:cNvPr id="66" name="Oval 65">
            <a:extLst>
              <a:ext uri="{FF2B5EF4-FFF2-40B4-BE49-F238E27FC236}">
                <a16:creationId xmlns:a16="http://schemas.microsoft.com/office/drawing/2014/main" id="{D90C1B81-9AFE-44D5-97FE-E31E9A41275A}"/>
              </a:ext>
            </a:extLst>
          </p:cNvPr>
          <p:cNvSpPr/>
          <p:nvPr/>
        </p:nvSpPr>
        <p:spPr bwMode="auto">
          <a:xfrm>
            <a:off x="4466313" y="4439836"/>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548562" bIns="146284" numCol="1" spcCol="0" rtlCol="0" fromWordArt="0" anchor="ctr" anchorCtr="0" forceAA="0" compatLnSpc="1">
            <a:prstTxWarp prst="textNoShape">
              <a:avLst/>
            </a:prstTxWarp>
            <a:noAutofit/>
          </a:bodyPr>
          <a:lstStyle/>
          <a:p>
            <a:pPr algn="r" defTabSz="914049">
              <a:spcAft>
                <a:spcPts val="600"/>
              </a:spcAft>
            </a:pPr>
            <a:r>
              <a:rPr lang="en-US" sz="1600">
                <a:solidFill>
                  <a:schemeClr val="bg1">
                    <a:lumMod val="50000"/>
                  </a:schemeClr>
                </a:solidFill>
              </a:rPr>
              <a:t>Analyze data to find places</a:t>
            </a:r>
            <a:br>
              <a:rPr lang="en-US" sz="1600">
                <a:solidFill>
                  <a:schemeClr val="bg1">
                    <a:lumMod val="50000"/>
                  </a:schemeClr>
                </a:solidFill>
              </a:rPr>
            </a:br>
            <a:r>
              <a:rPr lang="en-US" sz="1600">
                <a:solidFill>
                  <a:schemeClr val="bg1">
                    <a:lumMod val="50000"/>
                  </a:schemeClr>
                </a:solidFill>
              </a:rPr>
              <a:t>to automate</a:t>
            </a:r>
          </a:p>
        </p:txBody>
      </p:sp>
      <p:sp>
        <p:nvSpPr>
          <p:cNvPr id="67" name="Oval 66">
            <a:extLst>
              <a:ext uri="{FF2B5EF4-FFF2-40B4-BE49-F238E27FC236}">
                <a16:creationId xmlns:a16="http://schemas.microsoft.com/office/drawing/2014/main" id="{EFC335B8-4943-4755-81F3-E633E90CF55A}"/>
              </a:ext>
            </a:extLst>
          </p:cNvPr>
          <p:cNvSpPr/>
          <p:nvPr/>
        </p:nvSpPr>
        <p:spPr bwMode="auto">
          <a:xfrm flipH="1">
            <a:off x="7443123" y="3554115"/>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0" bIns="146284" numCol="1" spcCol="0" rtlCol="0" fromWordArt="0" anchor="ctr" anchorCtr="0" forceAA="0" compatLnSpc="1">
            <a:prstTxWarp prst="textNoShape">
              <a:avLst/>
            </a:prstTxWarp>
            <a:noAutofit/>
          </a:bodyPr>
          <a:lstStyle/>
          <a:p>
            <a:pPr defTabSz="914049">
              <a:spcAft>
                <a:spcPts val="600"/>
              </a:spcAft>
              <a:defRPr/>
            </a:pPr>
            <a:r>
              <a:rPr lang="en-US" sz="1600">
                <a:solidFill>
                  <a:schemeClr val="bg1">
                    <a:lumMod val="50000"/>
                  </a:schemeClr>
                </a:solidFill>
              </a:rPr>
              <a:t>Act on data during analysis</a:t>
            </a:r>
          </a:p>
        </p:txBody>
      </p:sp>
      <p:sp>
        <p:nvSpPr>
          <p:cNvPr id="68" name="Oval 67">
            <a:extLst>
              <a:ext uri="{FF2B5EF4-FFF2-40B4-BE49-F238E27FC236}">
                <a16:creationId xmlns:a16="http://schemas.microsoft.com/office/drawing/2014/main" id="{EFF461BB-E251-41E8-849A-F5C7922C65CA}"/>
              </a:ext>
            </a:extLst>
          </p:cNvPr>
          <p:cNvSpPr/>
          <p:nvPr/>
        </p:nvSpPr>
        <p:spPr bwMode="auto">
          <a:xfrm flipH="1">
            <a:off x="6930499" y="4416998"/>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548562" tIns="146284" rIns="0" bIns="146284" numCol="1" spcCol="0" rtlCol="0" fromWordArt="0" anchor="ctr" anchorCtr="0" forceAA="0" compatLnSpc="1">
            <a:prstTxWarp prst="textNoShape">
              <a:avLst/>
            </a:prstTxWarp>
            <a:noAutofit/>
          </a:bodyPr>
          <a:lstStyle/>
          <a:p>
            <a:pPr defTabSz="914049">
              <a:spcAft>
                <a:spcPts val="600"/>
              </a:spcAft>
            </a:pPr>
            <a:r>
              <a:rPr lang="en-US" sz="1600">
                <a:solidFill>
                  <a:schemeClr val="bg1">
                    <a:lumMod val="50000"/>
                  </a:schemeClr>
                </a:solidFill>
              </a:rPr>
              <a:t>Analyze the data exhaust</a:t>
            </a:r>
            <a:br>
              <a:rPr lang="en-US" sz="1600">
                <a:solidFill>
                  <a:schemeClr val="bg1">
                    <a:lumMod val="50000"/>
                  </a:schemeClr>
                </a:solidFill>
              </a:rPr>
            </a:br>
            <a:r>
              <a:rPr lang="en-US" sz="1600">
                <a:solidFill>
                  <a:schemeClr val="bg1">
                    <a:lumMod val="50000"/>
                  </a:schemeClr>
                </a:solidFill>
              </a:rPr>
              <a:t>from apps </a:t>
            </a:r>
          </a:p>
        </p:txBody>
      </p:sp>
      <p:sp>
        <p:nvSpPr>
          <p:cNvPr id="69" name="Oval 68">
            <a:extLst>
              <a:ext uri="{FF2B5EF4-FFF2-40B4-BE49-F238E27FC236}">
                <a16:creationId xmlns:a16="http://schemas.microsoft.com/office/drawing/2014/main" id="{C02FE35C-BBC4-47CF-A1B2-EFC0C3E82D3E}"/>
              </a:ext>
            </a:extLst>
          </p:cNvPr>
          <p:cNvSpPr/>
          <p:nvPr/>
        </p:nvSpPr>
        <p:spPr bwMode="auto">
          <a:xfrm flipH="1">
            <a:off x="6434284" y="1418576"/>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822843" numCol="1" spcCol="0" rtlCol="0" fromWordArt="0" anchor="ctr" anchorCtr="0" forceAA="0" compatLnSpc="1">
            <a:prstTxWarp prst="textNoShape">
              <a:avLst/>
            </a:prstTxWarp>
            <a:noAutofit/>
          </a:bodyPr>
          <a:lstStyle/>
          <a:p>
            <a:pPr defTabSz="914049">
              <a:spcAft>
                <a:spcPts val="600"/>
              </a:spcAft>
            </a:pPr>
            <a:r>
              <a:rPr lang="en-US" sz="1600">
                <a:solidFill>
                  <a:schemeClr val="bg1">
                    <a:lumMod val="50000"/>
                  </a:schemeClr>
                </a:solidFill>
              </a:rPr>
              <a:t>Drive business process with an app</a:t>
            </a:r>
          </a:p>
        </p:txBody>
      </p:sp>
      <p:sp>
        <p:nvSpPr>
          <p:cNvPr id="70" name="Oval 69">
            <a:extLst>
              <a:ext uri="{FF2B5EF4-FFF2-40B4-BE49-F238E27FC236}">
                <a16:creationId xmlns:a16="http://schemas.microsoft.com/office/drawing/2014/main" id="{2AF933D5-0D4E-4645-86E6-6C64A0DF0683}"/>
              </a:ext>
            </a:extLst>
          </p:cNvPr>
          <p:cNvSpPr/>
          <p:nvPr/>
        </p:nvSpPr>
        <p:spPr bwMode="auto">
          <a:xfrm flipH="1">
            <a:off x="5165549" y="1336184"/>
            <a:ext cx="191490" cy="191490"/>
          </a:xfrm>
          <a:prstGeom prst="ellipse">
            <a:avLst/>
          </a:prstGeom>
          <a:solidFill>
            <a:schemeClr val="bg1">
              <a:lumMod val="7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822843" numCol="1" spcCol="0" rtlCol="0" fromWordArt="0" anchor="ctr" anchorCtr="0" forceAA="0" compatLnSpc="1">
            <a:prstTxWarp prst="textNoShape">
              <a:avLst/>
            </a:prstTxWarp>
            <a:noAutofit/>
          </a:bodyPr>
          <a:lstStyle/>
          <a:p>
            <a:pPr algn="r" defTabSz="914049">
              <a:spcAft>
                <a:spcPts val="600"/>
              </a:spcAft>
              <a:defRPr/>
            </a:pPr>
            <a:r>
              <a:rPr lang="en-US" sz="1600">
                <a:solidFill>
                  <a:schemeClr val="bg1">
                    <a:lumMod val="50000"/>
                  </a:schemeClr>
                </a:solidFill>
              </a:rPr>
              <a:t>Automate your app</a:t>
            </a:r>
          </a:p>
        </p:txBody>
      </p:sp>
      <p:grpSp>
        <p:nvGrpSpPr>
          <p:cNvPr id="71" name="Group 70">
            <a:extLst>
              <a:ext uri="{FF2B5EF4-FFF2-40B4-BE49-F238E27FC236}">
                <a16:creationId xmlns:a16="http://schemas.microsoft.com/office/drawing/2014/main" id="{B62A66FB-8345-4E7C-9466-7DE7853547EE}"/>
              </a:ext>
            </a:extLst>
          </p:cNvPr>
          <p:cNvGrpSpPr/>
          <p:nvPr/>
        </p:nvGrpSpPr>
        <p:grpSpPr>
          <a:xfrm>
            <a:off x="3631645" y="1871380"/>
            <a:ext cx="1132754" cy="1132754"/>
            <a:chOff x="9494150" y="-4539742"/>
            <a:chExt cx="1051262" cy="1051262"/>
          </a:xfrm>
        </p:grpSpPr>
        <p:sp>
          <p:nvSpPr>
            <p:cNvPr id="72" name="Oval 71">
              <a:extLst>
                <a:ext uri="{FF2B5EF4-FFF2-40B4-BE49-F238E27FC236}">
                  <a16:creationId xmlns:a16="http://schemas.microsoft.com/office/drawing/2014/main" id="{77426700-D2FC-461F-8FA0-1F6A28050162}"/>
                </a:ext>
              </a:extLst>
            </p:cNvPr>
            <p:cNvSpPr/>
            <p:nvPr/>
          </p:nvSpPr>
          <p:spPr bwMode="auto">
            <a:xfrm>
              <a:off x="9494150" y="-4539742"/>
              <a:ext cx="1051262" cy="1051262"/>
            </a:xfrm>
            <a:prstGeom prst="ellipse">
              <a:avLst/>
            </a:prstGeom>
            <a:solidFill>
              <a:srgbClr val="287EFF"/>
            </a:solidFill>
            <a:ln>
              <a:noFill/>
            </a:ln>
            <a:effectLst>
              <a:outerShdw blurRad="317500" dist="50800" dir="2400000" sx="101000" sy="101000" algn="ctr" rotWithShape="0">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grpSp>
          <p:nvGrpSpPr>
            <p:cNvPr id="73" name="Group 72">
              <a:extLst>
                <a:ext uri="{FF2B5EF4-FFF2-40B4-BE49-F238E27FC236}">
                  <a16:creationId xmlns:a16="http://schemas.microsoft.com/office/drawing/2014/main" id="{3FD91FCC-08DD-499F-AAA1-6655A0982DBC}"/>
                </a:ext>
              </a:extLst>
            </p:cNvPr>
            <p:cNvGrpSpPr/>
            <p:nvPr/>
          </p:nvGrpSpPr>
          <p:grpSpPr>
            <a:xfrm>
              <a:off x="9757399" y="-4225290"/>
              <a:ext cx="524770" cy="398688"/>
              <a:chOff x="-1146792" y="678443"/>
              <a:chExt cx="1017587" cy="773113"/>
            </a:xfrm>
            <a:solidFill>
              <a:srgbClr val="D2D2D2"/>
            </a:solidFill>
            <a:effectLst/>
          </p:grpSpPr>
          <p:sp>
            <p:nvSpPr>
              <p:cNvPr id="74" name="Freeform 5">
                <a:extLst>
                  <a:ext uri="{FF2B5EF4-FFF2-40B4-BE49-F238E27FC236}">
                    <a16:creationId xmlns:a16="http://schemas.microsoft.com/office/drawing/2014/main" id="{D41EA222-91D8-4997-9FD6-7B80B624B4EF}"/>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sp>
            <p:nvSpPr>
              <p:cNvPr id="75" name="Freeform 6">
                <a:extLst>
                  <a:ext uri="{FF2B5EF4-FFF2-40B4-BE49-F238E27FC236}">
                    <a16:creationId xmlns:a16="http://schemas.microsoft.com/office/drawing/2014/main" id="{868AA781-5C57-477F-9197-C505D71F5A47}"/>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21">
                  <a:defRPr/>
                </a:pPr>
                <a:endParaRPr lang="en-US" sz="1919">
                  <a:solidFill>
                    <a:srgbClr val="1A1A1A"/>
                  </a:solidFill>
                  <a:latin typeface="Segoe UI"/>
                </a:endParaRPr>
              </a:p>
            </p:txBody>
          </p:sp>
        </p:grpSp>
      </p:grpSp>
      <p:grpSp>
        <p:nvGrpSpPr>
          <p:cNvPr id="76" name="Group 75">
            <a:extLst>
              <a:ext uri="{FF2B5EF4-FFF2-40B4-BE49-F238E27FC236}">
                <a16:creationId xmlns:a16="http://schemas.microsoft.com/office/drawing/2014/main" id="{4F8CB0C4-781C-4727-98EF-9E0D93A061FE}"/>
              </a:ext>
            </a:extLst>
          </p:cNvPr>
          <p:cNvGrpSpPr/>
          <p:nvPr/>
        </p:nvGrpSpPr>
        <p:grpSpPr>
          <a:xfrm>
            <a:off x="6714231" y="1871380"/>
            <a:ext cx="1132754" cy="1132754"/>
            <a:chOff x="6141869" y="-4539740"/>
            <a:chExt cx="1051262" cy="1051262"/>
          </a:xfrm>
        </p:grpSpPr>
        <p:sp>
          <p:nvSpPr>
            <p:cNvPr id="77" name="Oval 76">
              <a:extLst>
                <a:ext uri="{FF2B5EF4-FFF2-40B4-BE49-F238E27FC236}">
                  <a16:creationId xmlns:a16="http://schemas.microsoft.com/office/drawing/2014/main" id="{D8F7FA26-4D1C-4674-AB45-4035B204713E}"/>
                </a:ext>
              </a:extLst>
            </p:cNvPr>
            <p:cNvSpPr/>
            <p:nvPr/>
          </p:nvSpPr>
          <p:spPr bwMode="auto">
            <a:xfrm>
              <a:off x="6141869" y="-4539740"/>
              <a:ext cx="1051262" cy="1051262"/>
            </a:xfrm>
            <a:prstGeom prst="ellipse">
              <a:avLst/>
            </a:prstGeom>
            <a:solidFill>
              <a:srgbClr val="742774"/>
            </a:solidFill>
            <a:ln>
              <a:noFill/>
            </a:ln>
            <a:effectLst>
              <a:outerShdw blurRad="317500" dist="50800" dir="2400000" sx="101000" sy="101000" algn="ctr" rotWithShape="0">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grpSp>
          <p:nvGrpSpPr>
            <p:cNvPr id="78" name="Group 4">
              <a:extLst>
                <a:ext uri="{FF2B5EF4-FFF2-40B4-BE49-F238E27FC236}">
                  <a16:creationId xmlns:a16="http://schemas.microsoft.com/office/drawing/2014/main" id="{4FA0409A-50A4-49DB-AC06-D36B94C8E434}"/>
                </a:ext>
              </a:extLst>
            </p:cNvPr>
            <p:cNvGrpSpPr>
              <a:grpSpLocks noChangeAspect="1"/>
            </p:cNvGrpSpPr>
            <p:nvPr/>
          </p:nvGrpSpPr>
          <p:grpSpPr bwMode="auto">
            <a:xfrm>
              <a:off x="6427264" y="-4198984"/>
              <a:ext cx="480428" cy="369704"/>
              <a:chOff x="2880" y="2176"/>
              <a:chExt cx="256" cy="197"/>
            </a:xfrm>
            <a:solidFill>
              <a:srgbClr val="D2D2D2"/>
            </a:solidFill>
            <a:effectLst/>
          </p:grpSpPr>
          <p:sp>
            <p:nvSpPr>
              <p:cNvPr id="79" name="Freeform 5">
                <a:extLst>
                  <a:ext uri="{FF2B5EF4-FFF2-40B4-BE49-F238E27FC236}">
                    <a16:creationId xmlns:a16="http://schemas.microsoft.com/office/drawing/2014/main" id="{045BB174-17D0-4338-9662-C1109289B4FE}"/>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80" name="Freeform 6">
                <a:extLst>
                  <a:ext uri="{FF2B5EF4-FFF2-40B4-BE49-F238E27FC236}">
                    <a16:creationId xmlns:a16="http://schemas.microsoft.com/office/drawing/2014/main" id="{863E40F4-11CE-4612-9C7E-DB5F07E7775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81" name="Freeform 7">
                <a:extLst>
                  <a:ext uri="{FF2B5EF4-FFF2-40B4-BE49-F238E27FC236}">
                    <a16:creationId xmlns:a16="http://schemas.microsoft.com/office/drawing/2014/main" id="{CA92FB30-7AEB-4BBC-9C72-15CF5E29DC4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82" name="Freeform 8">
                <a:extLst>
                  <a:ext uri="{FF2B5EF4-FFF2-40B4-BE49-F238E27FC236}">
                    <a16:creationId xmlns:a16="http://schemas.microsoft.com/office/drawing/2014/main" id="{9C1701F3-5DCA-4D29-9E92-2DF2941B4E9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sp>
            <p:nvSpPr>
              <p:cNvPr id="83" name="Freeform 9">
                <a:extLst>
                  <a:ext uri="{FF2B5EF4-FFF2-40B4-BE49-F238E27FC236}">
                    <a16:creationId xmlns:a16="http://schemas.microsoft.com/office/drawing/2014/main" id="{DB1A7322-1D44-4324-AE30-F17FE66991B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sz="1800" kern="0">
                  <a:solidFill>
                    <a:srgbClr val="505050"/>
                  </a:solidFill>
                  <a:latin typeface="Segoe UI"/>
                </a:endParaRPr>
              </a:p>
            </p:txBody>
          </p:sp>
        </p:grpSp>
      </p:grpSp>
    </p:spTree>
    <p:extLst>
      <p:ext uri="{BB962C8B-B14F-4D97-AF65-F5344CB8AC3E}">
        <p14:creationId xmlns:p14="http://schemas.microsoft.com/office/powerpoint/2010/main" val="398346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childTnLst>
                          </p:cTn>
                        </p:par>
                        <p:par>
                          <p:cTn id="14" fill="hold">
                            <p:stCondLst>
                              <p:cond delay="500"/>
                            </p:stCondLst>
                            <p:childTnLst>
                              <p:par>
                                <p:cTn id="15" presetID="16" presetClass="entr" presetSubtype="42"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barn(outHorizontal)">
                                      <p:cBhvr>
                                        <p:cTn id="17" dur="500"/>
                                        <p:tgtEl>
                                          <p:spTgt spid="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left)">
                                      <p:cBhvr>
                                        <p:cTn id="20" dur="500"/>
                                        <p:tgtEl>
                                          <p:spTgt spid="6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childTnLst>
                          </p:cTn>
                        </p:par>
                        <p:par>
                          <p:cTn id="24" fill="hold">
                            <p:stCondLst>
                              <p:cond delay="1000"/>
                            </p:stCondLst>
                            <p:childTnLst>
                              <p:par>
                                <p:cTn id="25" presetID="16" presetClass="entr" presetSubtype="42"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barn(outHorizontal)">
                                      <p:cBhvr>
                                        <p:cTn id="27" dur="500"/>
                                        <p:tgtEl>
                                          <p:spTgt spid="6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right)">
                                      <p:cBhvr>
                                        <p:cTn id="30" dur="500"/>
                                        <p:tgtEl>
                                          <p:spTgt spid="65"/>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right)">
                                      <p:cBhvr>
                                        <p:cTn id="3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1" grpId="0" animBg="1"/>
      <p:bldP spid="62" grpId="0" animBg="1"/>
      <p:bldP spid="65" grpId="0" animBg="1"/>
      <p:bldP spid="66" grpId="0" animBg="1"/>
      <p:bldP spid="67" grpId="0" animBg="1"/>
      <p:bldP spid="68" grpId="0" animBg="1"/>
      <p:bldP spid="69" grpId="0" animBg="1"/>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9">
            <a:extLst>
              <a:ext uri="{FF2B5EF4-FFF2-40B4-BE49-F238E27FC236}">
                <a16:creationId xmlns:a16="http://schemas.microsoft.com/office/drawing/2014/main" id="{E0A92949-3043-485A-B0E8-4B0EB793C1F4}"/>
              </a:ext>
            </a:extLst>
          </p:cNvPr>
          <p:cNvSpPr/>
          <p:nvPr/>
        </p:nvSpPr>
        <p:spPr bwMode="auto">
          <a:xfrm rot="5400000" flipH="1">
            <a:off x="7144418" y="2876846"/>
            <a:ext cx="3022042"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32B5BEE-AC04-4EA5-9196-6753E34FF669}"/>
              </a:ext>
            </a:extLst>
          </p:cNvPr>
          <p:cNvSpPr/>
          <p:nvPr/>
        </p:nvSpPr>
        <p:spPr bwMode="auto">
          <a:xfrm>
            <a:off x="7950684" y="1727624"/>
            <a:ext cx="471893" cy="4718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109">
            <a:extLst>
              <a:ext uri="{FF2B5EF4-FFF2-40B4-BE49-F238E27FC236}">
                <a16:creationId xmlns:a16="http://schemas.microsoft.com/office/drawing/2014/main" id="{CDDD8483-15D7-4D70-9E21-AFFB3FE96AED}"/>
              </a:ext>
            </a:extLst>
          </p:cNvPr>
          <p:cNvSpPr/>
          <p:nvPr/>
        </p:nvSpPr>
        <p:spPr bwMode="auto">
          <a:xfrm rot="5400000" flipV="1">
            <a:off x="1808048" y="2876850"/>
            <a:ext cx="3022050" cy="1104307"/>
          </a:xfrm>
          <a:custGeom>
            <a:avLst/>
            <a:gdLst>
              <a:gd name="connsiteX0" fmla="*/ 0 w 4439378"/>
              <a:gd name="connsiteY0" fmla="*/ 2219689 h 4439378"/>
              <a:gd name="connsiteX1" fmla="*/ 2219689 w 4439378"/>
              <a:gd name="connsiteY1" fmla="*/ 0 h 4439378"/>
              <a:gd name="connsiteX2" fmla="*/ 4439378 w 4439378"/>
              <a:gd name="connsiteY2" fmla="*/ 2219689 h 4439378"/>
              <a:gd name="connsiteX3" fmla="*/ 2219689 w 4439378"/>
              <a:gd name="connsiteY3" fmla="*/ 4439378 h 4439378"/>
              <a:gd name="connsiteX4" fmla="*/ 0 w 4439378"/>
              <a:gd name="connsiteY4" fmla="*/ 2219689 h 4439378"/>
              <a:gd name="connsiteX0" fmla="*/ 2219689 w 4439378"/>
              <a:gd name="connsiteY0" fmla="*/ 4439378 h 4530818"/>
              <a:gd name="connsiteX1" fmla="*/ 0 w 4439378"/>
              <a:gd name="connsiteY1" fmla="*/ 2219689 h 4530818"/>
              <a:gd name="connsiteX2" fmla="*/ 2219689 w 4439378"/>
              <a:gd name="connsiteY2" fmla="*/ 0 h 4530818"/>
              <a:gd name="connsiteX3" fmla="*/ 4439378 w 4439378"/>
              <a:gd name="connsiteY3" fmla="*/ 2219689 h 4530818"/>
              <a:gd name="connsiteX4" fmla="*/ 2311129 w 4439378"/>
              <a:gd name="connsiteY4" fmla="*/ 4530818 h 4530818"/>
              <a:gd name="connsiteX0" fmla="*/ 2219689 w 4439378"/>
              <a:gd name="connsiteY0" fmla="*/ 4439378 h 4439378"/>
              <a:gd name="connsiteX1" fmla="*/ 0 w 4439378"/>
              <a:gd name="connsiteY1" fmla="*/ 2219689 h 4439378"/>
              <a:gd name="connsiteX2" fmla="*/ 2219689 w 4439378"/>
              <a:gd name="connsiteY2" fmla="*/ 0 h 4439378"/>
              <a:gd name="connsiteX3" fmla="*/ 4439378 w 4439378"/>
              <a:gd name="connsiteY3" fmla="*/ 2219689 h 4439378"/>
              <a:gd name="connsiteX0" fmla="*/ 0 w 4439378"/>
              <a:gd name="connsiteY0" fmla="*/ 2219689 h 2219689"/>
              <a:gd name="connsiteX1" fmla="*/ 2219689 w 4439378"/>
              <a:gd name="connsiteY1" fmla="*/ 0 h 2219689"/>
              <a:gd name="connsiteX2" fmla="*/ 4439378 w 4439378"/>
              <a:gd name="connsiteY2" fmla="*/ 2219689 h 2219689"/>
            </a:gdLst>
            <a:ahLst/>
            <a:cxnLst>
              <a:cxn ang="0">
                <a:pos x="connsiteX0" y="connsiteY0"/>
              </a:cxn>
              <a:cxn ang="0">
                <a:pos x="connsiteX1" y="connsiteY1"/>
              </a:cxn>
              <a:cxn ang="0">
                <a:pos x="connsiteX2" y="connsiteY2"/>
              </a:cxn>
            </a:cxnLst>
            <a:rect l="l" t="t" r="r" b="b"/>
            <a:pathLst>
              <a:path w="4439378" h="2219689">
                <a:moveTo>
                  <a:pt x="0" y="2219689"/>
                </a:moveTo>
                <a:cubicBezTo>
                  <a:pt x="0" y="993789"/>
                  <a:pt x="993789" y="0"/>
                  <a:pt x="2219689" y="0"/>
                </a:cubicBezTo>
                <a:cubicBezTo>
                  <a:pt x="3445589" y="0"/>
                  <a:pt x="4439378" y="993789"/>
                  <a:pt x="4439378" y="2219689"/>
                </a:cubicBezTo>
              </a:path>
            </a:pathLst>
          </a:custGeom>
          <a:noFill/>
          <a:ln w="15875" cap="flat" cmpd="sng" algn="ctr">
            <a:gradFill flip="none" rotWithShape="1">
              <a:gsLst>
                <a:gs pos="0">
                  <a:schemeClr val="tx1">
                    <a:alpha val="24000"/>
                  </a:schemeClr>
                </a:gs>
                <a:gs pos="100000">
                  <a:schemeClr val="tx1"/>
                </a:gs>
              </a:gsLst>
              <a:lin ang="0" scaled="1"/>
              <a:tileRect/>
            </a:gradFill>
            <a:prstDash val="dash"/>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2EFCA39-FAF6-4537-9949-7808A37737E8}"/>
              </a:ext>
            </a:extLst>
          </p:cNvPr>
          <p:cNvSpPr/>
          <p:nvPr/>
        </p:nvSpPr>
        <p:spPr bwMode="auto">
          <a:xfrm>
            <a:off x="3357417" y="4683097"/>
            <a:ext cx="923405" cy="4061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6B3C5AA5-F6F9-4D8A-901B-38F306BEEC7C}"/>
              </a:ext>
            </a:extLst>
          </p:cNvPr>
          <p:cNvSpPr/>
          <p:nvPr/>
        </p:nvSpPr>
        <p:spPr bwMode="auto">
          <a:xfrm>
            <a:off x="6413011" y="1703536"/>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A4E9A90-5A00-4944-9795-582EA895DF66}"/>
              </a:ext>
            </a:extLst>
          </p:cNvPr>
          <p:cNvSpPr/>
          <p:nvPr/>
        </p:nvSpPr>
        <p:spPr bwMode="auto">
          <a:xfrm>
            <a:off x="4205099" y="1703536"/>
            <a:ext cx="1184716" cy="1184716"/>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BBF21939-64D5-45AE-8DBA-2337A4E78233}"/>
              </a:ext>
            </a:extLst>
          </p:cNvPr>
          <p:cNvSpPr>
            <a:spLocks noGrp="1"/>
          </p:cNvSpPr>
          <p:nvPr>
            <p:ph type="title"/>
          </p:nvPr>
        </p:nvSpPr>
        <p:spPr>
          <a:xfrm>
            <a:off x="0" y="0"/>
            <a:ext cx="11018520" cy="1107996"/>
          </a:xfrm>
        </p:spPr>
        <p:txBody>
          <a:bodyPr vert="horz" wrap="square" lIns="0" tIns="0" rIns="0" bIns="0" rtlCol="0" anchor="t">
            <a:spAutoFit/>
          </a:bodyPr>
          <a:lstStyle/>
          <a:p>
            <a:pPr defTabSz="932742">
              <a:spcBef>
                <a:spcPct val="0"/>
              </a:spcBef>
            </a:pPr>
            <a:r>
              <a:rPr lang="en-US" sz="3600" spc="-50" dirty="0">
                <a:ln w="3175">
                  <a:noFill/>
                </a:ln>
                <a:gradFill>
                  <a:gsLst>
                    <a:gs pos="83000">
                      <a:schemeClr val="tx1"/>
                    </a:gs>
                    <a:gs pos="100000">
                      <a:schemeClr val="tx1"/>
                    </a:gs>
                  </a:gsLst>
                  <a:lin ang="5400000" scaled="1"/>
                </a:gradFill>
                <a:latin typeface="+mj-lt"/>
                <a:cs typeface="Segoe UI" pitchFamily="34" charset="0"/>
              </a:rPr>
              <a:t>Azure + Power Platform =</a:t>
            </a:r>
            <a:br>
              <a:rPr lang="en-US" sz="3600" spc="-50" dirty="0">
                <a:ln w="3175">
                  <a:noFill/>
                </a:ln>
                <a:gradFill>
                  <a:gsLst>
                    <a:gs pos="83000">
                      <a:schemeClr val="tx1"/>
                    </a:gs>
                    <a:gs pos="100000">
                      <a:schemeClr val="tx1"/>
                    </a:gs>
                  </a:gsLst>
                  <a:lin ang="5400000" scaled="1"/>
                </a:gradFill>
                <a:latin typeface="+mj-lt"/>
                <a:cs typeface="Segoe UI" pitchFamily="34" charset="0"/>
              </a:rPr>
            </a:br>
            <a:r>
              <a:rPr lang="en-US" sz="3600" spc="-50" dirty="0">
                <a:ln w="3175">
                  <a:noFill/>
                </a:ln>
                <a:gradFill>
                  <a:gsLst>
                    <a:gs pos="83000">
                      <a:schemeClr val="tx1"/>
                    </a:gs>
                    <a:gs pos="100000">
                      <a:schemeClr val="tx1"/>
                    </a:gs>
                  </a:gsLst>
                  <a:lin ang="5400000" scaled="1"/>
                </a:gradFill>
                <a:latin typeface="+mj-lt"/>
                <a:cs typeface="Segoe UI" pitchFamily="34" charset="0"/>
              </a:rPr>
              <a:t>Build apps faster than ever before</a:t>
            </a:r>
          </a:p>
        </p:txBody>
      </p:sp>
      <p:cxnSp>
        <p:nvCxnSpPr>
          <p:cNvPr id="35" name="Straight Connector 34">
            <a:extLst>
              <a:ext uri="{FF2B5EF4-FFF2-40B4-BE49-F238E27FC236}">
                <a16:creationId xmlns:a16="http://schemas.microsoft.com/office/drawing/2014/main" id="{005CF0F6-CDCB-4F92-B963-735DF1CB13D1}"/>
              </a:ext>
            </a:extLst>
          </p:cNvPr>
          <p:cNvCxnSpPr/>
          <p:nvPr/>
        </p:nvCxnSpPr>
        <p:spPr>
          <a:xfrm>
            <a:off x="1880180" y="2716623"/>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4C7EDB8-A88C-4A89-9016-AD39709358B1}"/>
              </a:ext>
            </a:extLst>
          </p:cNvPr>
          <p:cNvCxnSpPr/>
          <p:nvPr/>
        </p:nvCxnSpPr>
        <p:spPr>
          <a:xfrm>
            <a:off x="1880180" y="4058602"/>
            <a:ext cx="7496175"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E7E73A-55A1-4FDE-B198-CFDAA88314C6}"/>
              </a:ext>
            </a:extLst>
          </p:cNvPr>
          <p:cNvSpPr/>
          <p:nvPr/>
        </p:nvSpPr>
        <p:spPr bwMode="auto">
          <a:xfrm>
            <a:off x="1899761" y="1795458"/>
            <a:ext cx="1104307"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Power</a:t>
            </a:r>
            <a:b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Platform</a:t>
            </a:r>
          </a:p>
        </p:txBody>
      </p:sp>
      <p:sp>
        <p:nvSpPr>
          <p:cNvPr id="75" name="Rectangle 74">
            <a:extLst>
              <a:ext uri="{FF2B5EF4-FFF2-40B4-BE49-F238E27FC236}">
                <a16:creationId xmlns:a16="http://schemas.microsoft.com/office/drawing/2014/main" id="{C60A7F67-D8D0-4BFA-81D1-31A425BFFCB6}"/>
              </a:ext>
            </a:extLst>
          </p:cNvPr>
          <p:cNvSpPr/>
          <p:nvPr/>
        </p:nvSpPr>
        <p:spPr bwMode="auto">
          <a:xfrm>
            <a:off x="1899761" y="3137437"/>
            <a:ext cx="981360"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services</a:t>
            </a:r>
          </a:p>
        </p:txBody>
      </p:sp>
      <p:sp>
        <p:nvSpPr>
          <p:cNvPr id="76" name="Rectangle 75">
            <a:extLst>
              <a:ext uri="{FF2B5EF4-FFF2-40B4-BE49-F238E27FC236}">
                <a16:creationId xmlns:a16="http://schemas.microsoft.com/office/drawing/2014/main" id="{3EE8E3A7-D28B-49F6-9862-3ADC8B4BD965}"/>
              </a:ext>
            </a:extLst>
          </p:cNvPr>
          <p:cNvSpPr/>
          <p:nvPr/>
        </p:nvSpPr>
        <p:spPr bwMode="auto">
          <a:xfrm>
            <a:off x="1899761" y="4479415"/>
            <a:ext cx="2065348" cy="500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Azure </a:t>
            </a:r>
            <a:b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Data Services</a:t>
            </a:r>
          </a:p>
        </p:txBody>
      </p:sp>
      <p:sp>
        <p:nvSpPr>
          <p:cNvPr id="45" name="Rectangle 44">
            <a:extLst>
              <a:ext uri="{FF2B5EF4-FFF2-40B4-BE49-F238E27FC236}">
                <a16:creationId xmlns:a16="http://schemas.microsoft.com/office/drawing/2014/main" id="{31C4964B-B374-4838-A2ED-1D3345C20BE7}"/>
              </a:ext>
            </a:extLst>
          </p:cNvPr>
          <p:cNvSpPr/>
          <p:nvPr/>
        </p:nvSpPr>
        <p:spPr bwMode="auto">
          <a:xfrm>
            <a:off x="9574111" y="1536006"/>
            <a:ext cx="158873" cy="866778"/>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44">
            <a:extLst>
              <a:ext uri="{FF2B5EF4-FFF2-40B4-BE49-F238E27FC236}">
                <a16:creationId xmlns:a16="http://schemas.microsoft.com/office/drawing/2014/main" id="{6FA2B741-F970-4DF6-BC21-94D91AD0394F}"/>
              </a:ext>
            </a:extLst>
          </p:cNvPr>
          <p:cNvSpPr/>
          <p:nvPr/>
        </p:nvSpPr>
        <p:spPr bwMode="auto">
          <a:xfrm>
            <a:off x="9574111" y="2716624"/>
            <a:ext cx="158873" cy="2466402"/>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CC83065-A3AF-4C73-8263-A2E81B535327}"/>
              </a:ext>
            </a:extLst>
          </p:cNvPr>
          <p:cNvSpPr/>
          <p:nvPr/>
        </p:nvSpPr>
        <p:spPr bwMode="auto">
          <a:xfrm>
            <a:off x="10001493" y="1891745"/>
            <a:ext cx="1930400" cy="3077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Every</a:t>
            </a:r>
            <a:b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Developer</a:t>
            </a:r>
          </a:p>
        </p:txBody>
      </p:sp>
      <p:sp>
        <p:nvSpPr>
          <p:cNvPr id="83" name="Rectangle 82">
            <a:extLst>
              <a:ext uri="{FF2B5EF4-FFF2-40B4-BE49-F238E27FC236}">
                <a16:creationId xmlns:a16="http://schemas.microsoft.com/office/drawing/2014/main" id="{E955EC1A-2701-4C34-975B-420FCF650B2C}"/>
              </a:ext>
            </a:extLst>
          </p:cNvPr>
          <p:cNvSpPr/>
          <p:nvPr/>
        </p:nvSpPr>
        <p:spPr bwMode="auto">
          <a:xfrm>
            <a:off x="10001493" y="3232373"/>
            <a:ext cx="1930400" cy="7406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Pro</a:t>
            </a:r>
            <a:b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Semibold"/>
                <a:ea typeface="Segoe UI" pitchFamily="34" charset="0"/>
                <a:cs typeface="Segoe UI" pitchFamily="34" charset="0"/>
              </a:rPr>
              <a:t>Developer</a:t>
            </a:r>
          </a:p>
        </p:txBody>
      </p:sp>
      <p:sp>
        <p:nvSpPr>
          <p:cNvPr id="46" name="Rectangle 44">
            <a:extLst>
              <a:ext uri="{FF2B5EF4-FFF2-40B4-BE49-F238E27FC236}">
                <a16:creationId xmlns:a16="http://schemas.microsoft.com/office/drawing/2014/main" id="{86FF114B-FA1F-42A5-9844-A5FA7F51A716}"/>
              </a:ext>
            </a:extLst>
          </p:cNvPr>
          <p:cNvSpPr/>
          <p:nvPr/>
        </p:nvSpPr>
        <p:spPr bwMode="auto">
          <a:xfrm rot="10800000">
            <a:off x="1570467" y="1536005"/>
            <a:ext cx="123267" cy="3657599"/>
          </a:xfrm>
          <a:custGeom>
            <a:avLst/>
            <a:gdLst>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0 w 844403"/>
              <a:gd name="connsiteY4" fmla="*/ 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 name="connsiteX4" fmla="*/ 91440 w 844403"/>
              <a:gd name="connsiteY4" fmla="*/ 91440 h 1219200"/>
              <a:gd name="connsiteX0" fmla="*/ 0 w 844403"/>
              <a:gd name="connsiteY0" fmla="*/ 0 h 1219200"/>
              <a:gd name="connsiteX1" fmla="*/ 844403 w 844403"/>
              <a:gd name="connsiteY1" fmla="*/ 0 h 1219200"/>
              <a:gd name="connsiteX2" fmla="*/ 844403 w 844403"/>
              <a:gd name="connsiteY2" fmla="*/ 1219200 h 1219200"/>
              <a:gd name="connsiteX3" fmla="*/ 0 w 844403"/>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844403" h="1219200">
                <a:moveTo>
                  <a:pt x="0" y="0"/>
                </a:moveTo>
                <a:lnTo>
                  <a:pt x="844403" y="0"/>
                </a:lnTo>
                <a:lnTo>
                  <a:pt x="844403" y="1219200"/>
                </a:lnTo>
                <a:lnTo>
                  <a:pt x="0" y="1219200"/>
                </a:lnTo>
              </a:path>
            </a:pathLst>
          </a:custGeom>
          <a:ln w="222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42C99C07-D2E4-4976-89E5-6BBD88BB27D7}"/>
              </a:ext>
              <a:ext uri="{C183D7F6-B498-43B3-948B-1728B52AA6E4}">
                <adec:decorative xmlns:adec="http://schemas.microsoft.com/office/drawing/2017/decorative" val="1"/>
              </a:ext>
            </a:extLst>
          </p:cNvPr>
          <p:cNvGrpSpPr/>
          <p:nvPr/>
        </p:nvGrpSpPr>
        <p:grpSpPr>
          <a:xfrm>
            <a:off x="10027100" y="4128520"/>
            <a:ext cx="594360" cy="594360"/>
            <a:chOff x="1481404" y="2575560"/>
            <a:chExt cx="1379049" cy="1364768"/>
          </a:xfrm>
        </p:grpSpPr>
        <p:sp>
          <p:nvSpPr>
            <p:cNvPr id="130" name="Oval 57">
              <a:extLst>
                <a:ext uri="{FF2B5EF4-FFF2-40B4-BE49-F238E27FC236}">
                  <a16:creationId xmlns:a16="http://schemas.microsoft.com/office/drawing/2014/main" id="{CE027DFE-AF01-4AB8-8B76-315826587A92}"/>
                </a:ext>
              </a:extLst>
            </p:cNvPr>
            <p:cNvSpPr/>
            <p:nvPr/>
          </p:nvSpPr>
          <p:spPr bwMode="auto">
            <a:xfrm>
              <a:off x="1481404" y="2575560"/>
              <a:ext cx="1379049" cy="1364768"/>
            </a:xfrm>
            <a:prstGeom prst="ellipse">
              <a:avLst/>
            </a:prstGeom>
            <a:solidFill>
              <a:srgbClr val="5C2D91"/>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3" name="Graphic 93">
              <a:extLst>
                <a:ext uri="{FF2B5EF4-FFF2-40B4-BE49-F238E27FC236}">
                  <a16:creationId xmlns:a16="http://schemas.microsoft.com/office/drawing/2014/main" id="{32C54939-427F-44A2-9110-7B8F99A5F088}"/>
                </a:ext>
              </a:extLst>
            </p:cNvPr>
            <p:cNvSpPr/>
            <p:nvPr/>
          </p:nvSpPr>
          <p:spPr>
            <a:xfrm>
              <a:off x="1857087" y="2956707"/>
              <a:ext cx="586392" cy="575464"/>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FFB54675-30E7-46B0-B5C2-EF0B6D312ADB}"/>
              </a:ext>
              <a:ext uri="{C183D7F6-B498-43B3-948B-1728B52AA6E4}">
                <adec:decorative xmlns:adec="http://schemas.microsoft.com/office/drawing/2017/decorative" val="1"/>
              </a:ext>
            </a:extLst>
          </p:cNvPr>
          <p:cNvGrpSpPr/>
          <p:nvPr/>
        </p:nvGrpSpPr>
        <p:grpSpPr>
          <a:xfrm>
            <a:off x="10749600" y="4128520"/>
            <a:ext cx="594360" cy="594384"/>
            <a:chOff x="6797921" y="2575560"/>
            <a:chExt cx="1227994" cy="1337756"/>
          </a:xfrm>
        </p:grpSpPr>
        <p:sp>
          <p:nvSpPr>
            <p:cNvPr id="135" name="Oval 58">
              <a:extLst>
                <a:ext uri="{FF2B5EF4-FFF2-40B4-BE49-F238E27FC236}">
                  <a16:creationId xmlns:a16="http://schemas.microsoft.com/office/drawing/2014/main" id="{DA3875BE-251D-4C54-8763-99F39719EC73}"/>
                </a:ext>
              </a:extLst>
            </p:cNvPr>
            <p:cNvSpPr/>
            <p:nvPr/>
          </p:nvSpPr>
          <p:spPr bwMode="auto">
            <a:xfrm>
              <a:off x="6797921" y="2575560"/>
              <a:ext cx="1227994" cy="1337756"/>
            </a:xfrm>
            <a:prstGeom prst="ellipse">
              <a:avLst/>
            </a:prstGeom>
            <a:solidFill>
              <a:srgbClr val="0067B8"/>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21">
              <a:extLst>
                <a:ext uri="{FF2B5EF4-FFF2-40B4-BE49-F238E27FC236}">
                  <a16:creationId xmlns:a16="http://schemas.microsoft.com/office/drawing/2014/main" id="{2158CA65-A899-4438-AF00-C9E9816920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Rectangle 136">
            <a:extLst>
              <a:ext uri="{FF2B5EF4-FFF2-40B4-BE49-F238E27FC236}">
                <a16:creationId xmlns:a16="http://schemas.microsoft.com/office/drawing/2014/main" id="{553AA327-FB38-4A85-8C04-9FB10A7E4B2A}"/>
              </a:ext>
            </a:extLst>
          </p:cNvPr>
          <p:cNvSpPr/>
          <p:nvPr/>
        </p:nvSpPr>
        <p:spPr bwMode="auto">
          <a:xfrm>
            <a:off x="10035998" y="4811035"/>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Visual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Studio</a:t>
            </a:r>
          </a:p>
        </p:txBody>
      </p:sp>
      <p:sp>
        <p:nvSpPr>
          <p:cNvPr id="138" name="Rectangle 137">
            <a:extLst>
              <a:ext uri="{FF2B5EF4-FFF2-40B4-BE49-F238E27FC236}">
                <a16:creationId xmlns:a16="http://schemas.microsoft.com/office/drawing/2014/main" id="{9AB9E4B5-7C3C-4095-B96D-572147A2FC6E}"/>
              </a:ext>
            </a:extLst>
          </p:cNvPr>
          <p:cNvSpPr/>
          <p:nvPr/>
        </p:nvSpPr>
        <p:spPr bwMode="auto">
          <a:xfrm>
            <a:off x="10758498" y="4811035"/>
            <a:ext cx="576564" cy="3912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VS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Code</a:t>
            </a:r>
          </a:p>
        </p:txBody>
      </p:sp>
      <p:grpSp>
        <p:nvGrpSpPr>
          <p:cNvPr id="33" name="Group 32">
            <a:extLst>
              <a:ext uri="{FF2B5EF4-FFF2-40B4-BE49-F238E27FC236}">
                <a16:creationId xmlns:a16="http://schemas.microsoft.com/office/drawing/2014/main" id="{1826A4B3-E98E-4E0D-939E-96A0B8D162E4}"/>
              </a:ext>
            </a:extLst>
          </p:cNvPr>
          <p:cNvGrpSpPr/>
          <p:nvPr/>
        </p:nvGrpSpPr>
        <p:grpSpPr>
          <a:xfrm>
            <a:off x="424977" y="2554307"/>
            <a:ext cx="1169627" cy="1342124"/>
            <a:chOff x="588263" y="2823370"/>
            <a:chExt cx="1169627" cy="1342124"/>
          </a:xfrm>
        </p:grpSpPr>
        <p:sp>
          <p:nvSpPr>
            <p:cNvPr id="139" name="Rectangle 138">
              <a:extLst>
                <a:ext uri="{FF2B5EF4-FFF2-40B4-BE49-F238E27FC236}">
                  <a16:creationId xmlns:a16="http://schemas.microsoft.com/office/drawing/2014/main" id="{4F147BEE-9A9D-4364-A97B-AF32EE276DC6}"/>
                </a:ext>
              </a:extLst>
            </p:cNvPr>
            <p:cNvSpPr/>
            <p:nvPr/>
          </p:nvSpPr>
          <p:spPr bwMode="auto">
            <a:xfrm>
              <a:off x="588263" y="3611496"/>
              <a:ext cx="1169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Segoe UI" pitchFamily="34" charset="0"/>
                  <a:cs typeface="Segoe UI Semibold" panose="020B0702040204020203" pitchFamily="34" charset="0"/>
                </a:rPr>
                <a:t>Azure</a:t>
              </a:r>
            </a:p>
            <a:p>
              <a:pPr marL="0" marR="0" lvl="0" indent="0"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Segoe UI" pitchFamily="34" charset="0"/>
                  <a:cs typeface="Segoe UI Semibold" panose="020B0702040204020203" pitchFamily="34" charset="0"/>
                </a:rPr>
                <a:t>DevOps</a:t>
              </a:r>
            </a:p>
          </p:txBody>
        </p:sp>
        <p:pic>
          <p:nvPicPr>
            <p:cNvPr id="141" name="Graphic 140">
              <a:extLst>
                <a:ext uri="{FF2B5EF4-FFF2-40B4-BE49-F238E27FC236}">
                  <a16:creationId xmlns:a16="http://schemas.microsoft.com/office/drawing/2014/main" id="{EDD73539-FBED-4684-8022-B09863A3DF4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8584" y="2823370"/>
              <a:ext cx="708985" cy="708985"/>
            </a:xfrm>
            <a:prstGeom prst="rect">
              <a:avLst/>
            </a:prstGeom>
          </p:spPr>
        </p:pic>
      </p:grpSp>
      <p:sp>
        <p:nvSpPr>
          <p:cNvPr id="153" name="AutoShape 3">
            <a:extLst>
              <a:ext uri="{FF2B5EF4-FFF2-40B4-BE49-F238E27FC236}">
                <a16:creationId xmlns:a16="http://schemas.microsoft.com/office/drawing/2014/main" id="{5D9A6B98-6CB1-4F6D-A6F9-5A9F8114EA10}"/>
              </a:ext>
            </a:extLst>
          </p:cNvPr>
          <p:cNvSpPr>
            <a:spLocks noChangeAspect="1" noChangeArrowheads="1" noTextEdit="1"/>
          </p:cNvSpPr>
          <p:nvPr/>
        </p:nvSpPr>
        <p:spPr bwMode="auto">
          <a:xfrm>
            <a:off x="4495045" y="2949447"/>
            <a:ext cx="398044" cy="3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25811A7D-346A-4EEB-82BC-DE3977362BF8}"/>
              </a:ext>
            </a:extLst>
          </p:cNvPr>
          <p:cNvGrpSpPr/>
          <p:nvPr/>
        </p:nvGrpSpPr>
        <p:grpSpPr>
          <a:xfrm>
            <a:off x="3516462" y="2956595"/>
            <a:ext cx="931345" cy="897325"/>
            <a:chOff x="3619378" y="3225658"/>
            <a:chExt cx="931345" cy="897325"/>
          </a:xfrm>
        </p:grpSpPr>
        <p:sp>
          <p:nvSpPr>
            <p:cNvPr id="149" name="Rectangle 148">
              <a:extLst>
                <a:ext uri="{FF2B5EF4-FFF2-40B4-BE49-F238E27FC236}">
                  <a16:creationId xmlns:a16="http://schemas.microsoft.com/office/drawing/2014/main" id="{DED784CB-0B1E-4134-A7C0-41FD19CA5B40}"/>
                </a:ext>
              </a:extLst>
            </p:cNvPr>
            <p:cNvSpPr/>
            <p:nvPr/>
          </p:nvSpPr>
          <p:spPr bwMode="auto">
            <a:xfrm>
              <a:off x="3619378" y="3790584"/>
              <a:ext cx="931345"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API</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Management</a:t>
              </a:r>
            </a:p>
          </p:txBody>
        </p:sp>
        <p:pic>
          <p:nvPicPr>
            <p:cNvPr id="145" name="Graphic 144">
              <a:extLst>
                <a:ext uri="{FF2B5EF4-FFF2-40B4-BE49-F238E27FC236}">
                  <a16:creationId xmlns:a16="http://schemas.microsoft.com/office/drawing/2014/main" id="{372F115D-C4A0-4857-9316-AE29F91573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61250" y="3225658"/>
              <a:ext cx="447601" cy="447601"/>
            </a:xfrm>
            <a:prstGeom prst="rect">
              <a:avLst/>
            </a:prstGeom>
          </p:spPr>
        </p:pic>
      </p:grpSp>
      <p:grpSp>
        <p:nvGrpSpPr>
          <p:cNvPr id="7" name="Group 6">
            <a:extLst>
              <a:ext uri="{FF2B5EF4-FFF2-40B4-BE49-F238E27FC236}">
                <a16:creationId xmlns:a16="http://schemas.microsoft.com/office/drawing/2014/main" id="{EAEEB214-38EB-4361-B4CB-6DE1EC481423}"/>
              </a:ext>
            </a:extLst>
          </p:cNvPr>
          <p:cNvGrpSpPr/>
          <p:nvPr/>
        </p:nvGrpSpPr>
        <p:grpSpPr>
          <a:xfrm>
            <a:off x="5085380" y="2971504"/>
            <a:ext cx="671659" cy="882416"/>
            <a:chOff x="5018821" y="3240567"/>
            <a:chExt cx="671659" cy="882416"/>
          </a:xfrm>
        </p:grpSpPr>
        <p:sp>
          <p:nvSpPr>
            <p:cNvPr id="150" name="Rectangle 149">
              <a:extLst>
                <a:ext uri="{FF2B5EF4-FFF2-40B4-BE49-F238E27FC236}">
                  <a16:creationId xmlns:a16="http://schemas.microsoft.com/office/drawing/2014/main" id="{5DDA6A21-4E0F-4C7D-9625-7A12D8FB0A8F}"/>
                </a:ext>
              </a:extLst>
            </p:cNvPr>
            <p:cNvSpPr/>
            <p:nvPr/>
          </p:nvSpPr>
          <p:spPr bwMode="auto">
            <a:xfrm>
              <a:off x="5018821" y="3790584"/>
              <a:ext cx="671659"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Azure</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Functions</a:t>
              </a:r>
            </a:p>
          </p:txBody>
        </p:sp>
        <p:pic>
          <p:nvPicPr>
            <p:cNvPr id="146" name="Graphic 145">
              <a:extLst>
                <a:ext uri="{FF2B5EF4-FFF2-40B4-BE49-F238E27FC236}">
                  <a16:creationId xmlns:a16="http://schemas.microsoft.com/office/drawing/2014/main" id="{64236532-128F-4BB0-AA61-93D91B70BC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55628" y="3240567"/>
              <a:ext cx="398044" cy="398044"/>
            </a:xfrm>
            <a:prstGeom prst="rect">
              <a:avLst/>
            </a:prstGeom>
          </p:spPr>
        </p:pic>
      </p:grpSp>
      <p:grpSp>
        <p:nvGrpSpPr>
          <p:cNvPr id="6" name="Group 5">
            <a:extLst>
              <a:ext uri="{FF2B5EF4-FFF2-40B4-BE49-F238E27FC236}">
                <a16:creationId xmlns:a16="http://schemas.microsoft.com/office/drawing/2014/main" id="{86B43B0C-821D-46D9-87FD-74777B7BE6D5}"/>
              </a:ext>
            </a:extLst>
          </p:cNvPr>
          <p:cNvGrpSpPr/>
          <p:nvPr/>
        </p:nvGrpSpPr>
        <p:grpSpPr>
          <a:xfrm>
            <a:off x="6394612" y="2969615"/>
            <a:ext cx="467172" cy="801205"/>
            <a:chOff x="6338050" y="3238678"/>
            <a:chExt cx="467172" cy="801205"/>
          </a:xfrm>
        </p:grpSpPr>
        <p:sp>
          <p:nvSpPr>
            <p:cNvPr id="151" name="Rectangle 150">
              <a:extLst>
                <a:ext uri="{FF2B5EF4-FFF2-40B4-BE49-F238E27FC236}">
                  <a16:creationId xmlns:a16="http://schemas.microsoft.com/office/drawing/2014/main" id="{7E7813F2-89D0-495E-823C-80D20658AAAA}"/>
                </a:ext>
              </a:extLst>
            </p:cNvPr>
            <p:cNvSpPr/>
            <p:nvPr/>
          </p:nvSpPr>
          <p:spPr bwMode="auto">
            <a:xfrm>
              <a:off x="6431373" y="3873684"/>
              <a:ext cx="28052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AKS</a:t>
              </a:r>
            </a:p>
          </p:txBody>
        </p:sp>
        <p:pic>
          <p:nvPicPr>
            <p:cNvPr id="147" name="Graphic 146">
              <a:extLst>
                <a:ext uri="{FF2B5EF4-FFF2-40B4-BE49-F238E27FC236}">
                  <a16:creationId xmlns:a16="http://schemas.microsoft.com/office/drawing/2014/main" id="{BBC54B5F-2D4D-4BA8-8AC3-E802B0483A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8050" y="3238678"/>
              <a:ext cx="467172" cy="467172"/>
            </a:xfrm>
            <a:prstGeom prst="rect">
              <a:avLst/>
            </a:prstGeom>
          </p:spPr>
        </p:pic>
      </p:grpSp>
      <p:grpSp>
        <p:nvGrpSpPr>
          <p:cNvPr id="5" name="Group 4">
            <a:extLst>
              <a:ext uri="{FF2B5EF4-FFF2-40B4-BE49-F238E27FC236}">
                <a16:creationId xmlns:a16="http://schemas.microsoft.com/office/drawing/2014/main" id="{F7B61D0D-38F6-4549-934C-05F7E9F73F6B}"/>
              </a:ext>
            </a:extLst>
          </p:cNvPr>
          <p:cNvGrpSpPr/>
          <p:nvPr/>
        </p:nvGrpSpPr>
        <p:grpSpPr>
          <a:xfrm>
            <a:off x="7499358" y="2944700"/>
            <a:ext cx="665630" cy="909220"/>
            <a:chOff x="7298098" y="3213763"/>
            <a:chExt cx="665630" cy="909220"/>
          </a:xfrm>
        </p:grpSpPr>
        <p:sp>
          <p:nvSpPr>
            <p:cNvPr id="152" name="Rectangle 151">
              <a:extLst>
                <a:ext uri="{FF2B5EF4-FFF2-40B4-BE49-F238E27FC236}">
                  <a16:creationId xmlns:a16="http://schemas.microsoft.com/office/drawing/2014/main" id="{E96FEC97-C129-4BCA-9C2A-2CA3AB6B19D9}"/>
                </a:ext>
              </a:extLst>
            </p:cNvPr>
            <p:cNvSpPr/>
            <p:nvPr/>
          </p:nvSpPr>
          <p:spPr bwMode="auto">
            <a:xfrm>
              <a:off x="7298098" y="3790584"/>
              <a:ext cx="66563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Cognitive</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Services</a:t>
              </a:r>
            </a:p>
          </p:txBody>
        </p:sp>
        <p:pic>
          <p:nvPicPr>
            <p:cNvPr id="148" name="Graphic 147">
              <a:extLst>
                <a:ext uri="{FF2B5EF4-FFF2-40B4-BE49-F238E27FC236}">
                  <a16:creationId xmlns:a16="http://schemas.microsoft.com/office/drawing/2014/main" id="{DA42F9D4-FA3F-48C9-8D5D-FE93B37461E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01165" y="3213763"/>
              <a:ext cx="459496" cy="459496"/>
            </a:xfrm>
            <a:prstGeom prst="rect">
              <a:avLst/>
            </a:prstGeom>
          </p:spPr>
        </p:pic>
      </p:grpSp>
      <p:grpSp>
        <p:nvGrpSpPr>
          <p:cNvPr id="9" name="Group 8">
            <a:extLst>
              <a:ext uri="{FF2B5EF4-FFF2-40B4-BE49-F238E27FC236}">
                <a16:creationId xmlns:a16="http://schemas.microsoft.com/office/drawing/2014/main" id="{14E58CEB-D08F-4CC7-B5BA-9E05149BEC90}"/>
              </a:ext>
            </a:extLst>
          </p:cNvPr>
          <p:cNvGrpSpPr/>
          <p:nvPr/>
        </p:nvGrpSpPr>
        <p:grpSpPr>
          <a:xfrm>
            <a:off x="3559907" y="4226437"/>
            <a:ext cx="720004" cy="779718"/>
            <a:chOff x="3724104" y="4495500"/>
            <a:chExt cx="720004" cy="779718"/>
          </a:xfrm>
        </p:grpSpPr>
        <p:sp>
          <p:nvSpPr>
            <p:cNvPr id="167" name="Rectangle 166">
              <a:extLst>
                <a:ext uri="{FF2B5EF4-FFF2-40B4-BE49-F238E27FC236}">
                  <a16:creationId xmlns:a16="http://schemas.microsoft.com/office/drawing/2014/main" id="{E5AE4454-C150-4C49-9863-D09D95E35559}"/>
                </a:ext>
              </a:extLst>
            </p:cNvPr>
            <p:cNvSpPr/>
            <p:nvPr/>
          </p:nvSpPr>
          <p:spPr bwMode="auto">
            <a:xfrm>
              <a:off x="3724104" y="5109019"/>
              <a:ext cx="7200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SQL Azure</a:t>
              </a:r>
            </a:p>
          </p:txBody>
        </p:sp>
        <p:pic>
          <p:nvPicPr>
            <p:cNvPr id="164" name="Graphic 163">
              <a:extLst>
                <a:ext uri="{FF2B5EF4-FFF2-40B4-BE49-F238E27FC236}">
                  <a16:creationId xmlns:a16="http://schemas.microsoft.com/office/drawing/2014/main" id="{C3885115-1F2C-4C8F-83D9-65285F3B2E4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872994" y="4495500"/>
              <a:ext cx="422225" cy="422225"/>
            </a:xfrm>
            <a:prstGeom prst="rect">
              <a:avLst/>
            </a:prstGeom>
          </p:spPr>
        </p:pic>
      </p:grpSp>
      <p:grpSp>
        <p:nvGrpSpPr>
          <p:cNvPr id="11" name="Group 10">
            <a:extLst>
              <a:ext uri="{FF2B5EF4-FFF2-40B4-BE49-F238E27FC236}">
                <a16:creationId xmlns:a16="http://schemas.microsoft.com/office/drawing/2014/main" id="{9D1AE99D-6F14-43C5-9FE0-FD87A84D812B}"/>
              </a:ext>
            </a:extLst>
          </p:cNvPr>
          <p:cNvGrpSpPr/>
          <p:nvPr/>
        </p:nvGrpSpPr>
        <p:grpSpPr>
          <a:xfrm>
            <a:off x="7148414" y="4226106"/>
            <a:ext cx="779764" cy="863149"/>
            <a:chOff x="7311700" y="4495169"/>
            <a:chExt cx="779764" cy="863149"/>
          </a:xfrm>
        </p:grpSpPr>
        <p:sp>
          <p:nvSpPr>
            <p:cNvPr id="169" name="Rectangle 168">
              <a:extLst>
                <a:ext uri="{FF2B5EF4-FFF2-40B4-BE49-F238E27FC236}">
                  <a16:creationId xmlns:a16="http://schemas.microsoft.com/office/drawing/2014/main" id="{2241D4F3-B267-47C9-9C5F-4F8272835CF9}"/>
                </a:ext>
              </a:extLst>
            </p:cNvPr>
            <p:cNvSpPr/>
            <p:nvPr/>
          </p:nvSpPr>
          <p:spPr bwMode="auto">
            <a:xfrm>
              <a:off x="7311700" y="5025919"/>
              <a:ext cx="779764"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SQL Data</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Warehouse</a:t>
              </a:r>
            </a:p>
          </p:txBody>
        </p:sp>
        <p:pic>
          <p:nvPicPr>
            <p:cNvPr id="165" name="Graphic 164">
              <a:extLst>
                <a:ext uri="{FF2B5EF4-FFF2-40B4-BE49-F238E27FC236}">
                  <a16:creationId xmlns:a16="http://schemas.microsoft.com/office/drawing/2014/main" id="{9AE40709-0239-4DCA-AA8C-E86BB0D5B0E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73087" y="4495169"/>
              <a:ext cx="456991" cy="456991"/>
            </a:xfrm>
            <a:prstGeom prst="rect">
              <a:avLst/>
            </a:prstGeom>
          </p:spPr>
        </p:pic>
      </p:grpSp>
      <p:grpSp>
        <p:nvGrpSpPr>
          <p:cNvPr id="10" name="Group 9">
            <a:extLst>
              <a:ext uri="{FF2B5EF4-FFF2-40B4-BE49-F238E27FC236}">
                <a16:creationId xmlns:a16="http://schemas.microsoft.com/office/drawing/2014/main" id="{D9E5E7ED-3351-4A8A-B9E0-A026E17826C1}"/>
              </a:ext>
            </a:extLst>
          </p:cNvPr>
          <p:cNvGrpSpPr/>
          <p:nvPr/>
        </p:nvGrpSpPr>
        <p:grpSpPr>
          <a:xfrm>
            <a:off x="4744320" y="4139420"/>
            <a:ext cx="791883" cy="866735"/>
            <a:chOff x="4976278" y="4408483"/>
            <a:chExt cx="791883" cy="866735"/>
          </a:xfrm>
        </p:grpSpPr>
        <p:sp>
          <p:nvSpPr>
            <p:cNvPr id="168" name="Rectangle 167">
              <a:extLst>
                <a:ext uri="{FF2B5EF4-FFF2-40B4-BE49-F238E27FC236}">
                  <a16:creationId xmlns:a16="http://schemas.microsoft.com/office/drawing/2014/main" id="{1F304483-E7F0-4CC1-B3D4-EEEFB8F44BB5}"/>
                </a:ext>
              </a:extLst>
            </p:cNvPr>
            <p:cNvSpPr/>
            <p:nvPr/>
          </p:nvSpPr>
          <p:spPr bwMode="auto">
            <a:xfrm>
              <a:off x="4976278" y="5109019"/>
              <a:ext cx="79188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Cosmos DB</a:t>
              </a:r>
            </a:p>
          </p:txBody>
        </p:sp>
        <p:pic>
          <p:nvPicPr>
            <p:cNvPr id="166" name="Graphic 165">
              <a:extLst>
                <a:ext uri="{FF2B5EF4-FFF2-40B4-BE49-F238E27FC236}">
                  <a16:creationId xmlns:a16="http://schemas.microsoft.com/office/drawing/2014/main" id="{2E51B666-FB02-4F7E-BD7B-DD0168819F6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107164" y="4408483"/>
              <a:ext cx="530110" cy="530110"/>
            </a:xfrm>
            <a:prstGeom prst="rect">
              <a:avLst/>
            </a:prstGeom>
          </p:spPr>
        </p:pic>
      </p:grpSp>
      <p:grpSp>
        <p:nvGrpSpPr>
          <p:cNvPr id="12" name="Group 11">
            <a:extLst>
              <a:ext uri="{FF2B5EF4-FFF2-40B4-BE49-F238E27FC236}">
                <a16:creationId xmlns:a16="http://schemas.microsoft.com/office/drawing/2014/main" id="{D62D8C7D-85BB-446F-9239-09039EE18508}"/>
              </a:ext>
            </a:extLst>
          </p:cNvPr>
          <p:cNvGrpSpPr/>
          <p:nvPr/>
        </p:nvGrpSpPr>
        <p:grpSpPr>
          <a:xfrm>
            <a:off x="6000612" y="4209197"/>
            <a:ext cx="683392" cy="963157"/>
            <a:chOff x="6299933" y="4478260"/>
            <a:chExt cx="683392" cy="963157"/>
          </a:xfrm>
        </p:grpSpPr>
        <p:sp>
          <p:nvSpPr>
            <p:cNvPr id="84" name="Rectangle 83">
              <a:extLst>
                <a:ext uri="{FF2B5EF4-FFF2-40B4-BE49-F238E27FC236}">
                  <a16:creationId xmlns:a16="http://schemas.microsoft.com/office/drawing/2014/main" id="{9486FBD1-7F7F-48E2-A5F2-8C2073DBDB23}"/>
                </a:ext>
              </a:extLst>
            </p:cNvPr>
            <p:cNvSpPr/>
            <p:nvPr/>
          </p:nvSpPr>
          <p:spPr bwMode="auto">
            <a:xfrm>
              <a:off x="6299933" y="5109018"/>
              <a:ext cx="683392"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Azure </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a:ea typeface="+mn-ea"/>
                  <a:cs typeface="Segoe UI" pitchFamily="34" charset="0"/>
                </a:rPr>
                <a:t>Data Lake</a:t>
              </a:r>
            </a:p>
          </p:txBody>
        </p:sp>
        <p:pic>
          <p:nvPicPr>
            <p:cNvPr id="85" name="Picture 84" descr=" Data Lake Analytics">
              <a:extLst>
                <a:ext uri="{FF2B5EF4-FFF2-40B4-BE49-F238E27FC236}">
                  <a16:creationId xmlns:a16="http://schemas.microsoft.com/office/drawing/2014/main" id="{6A1121DF-6EC8-41AA-B081-2D5D2A33092E}"/>
                </a:ext>
              </a:extLst>
            </p:cNvPr>
            <p:cNvPicPr>
              <a:picLocks noChangeAspect="1"/>
            </p:cNvPicPr>
            <p:nvPr/>
          </p:nvPicPr>
          <p:blipFill>
            <a:blip r:embed="rId19"/>
            <a:stretch>
              <a:fillRect/>
            </a:stretch>
          </p:blipFill>
          <p:spPr>
            <a:xfrm>
              <a:off x="6458425" y="4478260"/>
              <a:ext cx="366408" cy="486218"/>
            </a:xfrm>
            <a:prstGeom prst="rect">
              <a:avLst/>
            </a:prstGeom>
          </p:spPr>
        </p:pic>
      </p:grpSp>
      <p:grpSp>
        <p:nvGrpSpPr>
          <p:cNvPr id="32" name="Group 31">
            <a:extLst>
              <a:ext uri="{FF2B5EF4-FFF2-40B4-BE49-F238E27FC236}">
                <a16:creationId xmlns:a16="http://schemas.microsoft.com/office/drawing/2014/main" id="{F6E8E7A9-64CA-4B6D-B203-19311FF302F3}"/>
              </a:ext>
            </a:extLst>
          </p:cNvPr>
          <p:cNvGrpSpPr/>
          <p:nvPr/>
        </p:nvGrpSpPr>
        <p:grpSpPr>
          <a:xfrm>
            <a:off x="3357417" y="1443097"/>
            <a:ext cx="782320" cy="982260"/>
            <a:chOff x="3792408" y="1823206"/>
            <a:chExt cx="782320" cy="982260"/>
          </a:xfrm>
        </p:grpSpPr>
        <p:grpSp>
          <p:nvGrpSpPr>
            <p:cNvPr id="25" name="Group 24">
              <a:extLst>
                <a:ext uri="{FF2B5EF4-FFF2-40B4-BE49-F238E27FC236}">
                  <a16:creationId xmlns:a16="http://schemas.microsoft.com/office/drawing/2014/main" id="{7DAB8BCC-FE31-4067-9EC7-840591626F48}"/>
                </a:ext>
              </a:extLst>
            </p:cNvPr>
            <p:cNvGrpSpPr/>
            <p:nvPr/>
          </p:nvGrpSpPr>
          <p:grpSpPr>
            <a:xfrm>
              <a:off x="3792408" y="1823206"/>
              <a:ext cx="782320" cy="782320"/>
              <a:chOff x="4405710" y="1823206"/>
              <a:chExt cx="782320" cy="782320"/>
            </a:xfrm>
          </p:grpSpPr>
          <p:sp>
            <p:nvSpPr>
              <p:cNvPr id="87" name="Oval 86">
                <a:extLst>
                  <a:ext uri="{FF2B5EF4-FFF2-40B4-BE49-F238E27FC236}">
                    <a16:creationId xmlns:a16="http://schemas.microsoft.com/office/drawing/2014/main" id="{C53D501B-8DF6-4EC0-BA3B-EDFF817DDE05}"/>
                  </a:ext>
                </a:extLst>
              </p:cNvPr>
              <p:cNvSpPr/>
              <p:nvPr/>
            </p:nvSpPr>
            <p:spPr bwMode="auto">
              <a:xfrm>
                <a:off x="4405710" y="1823206"/>
                <a:ext cx="782320" cy="782320"/>
              </a:xfrm>
              <a:prstGeom prst="ellipse">
                <a:avLst/>
              </a:prstGeom>
              <a:solidFill>
                <a:srgbClr val="FFC000"/>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12">
                <a:extLst>
                  <a:ext uri="{FF2B5EF4-FFF2-40B4-BE49-F238E27FC236}">
                    <a16:creationId xmlns:a16="http://schemas.microsoft.com/office/drawing/2014/main" id="{91AC6CC8-6520-416B-B2F5-07921927B338}"/>
                  </a:ext>
                </a:extLst>
              </p:cNvPr>
              <p:cNvGrpSpPr>
                <a:grpSpLocks noChangeAspect="1"/>
              </p:cNvGrpSpPr>
              <p:nvPr/>
            </p:nvGrpSpPr>
            <p:grpSpPr bwMode="auto">
              <a:xfrm>
                <a:off x="4616712" y="2077502"/>
                <a:ext cx="360316" cy="273730"/>
                <a:chOff x="4543" y="2176"/>
                <a:chExt cx="258" cy="196"/>
              </a:xfrm>
              <a:solidFill>
                <a:schemeClr val="tx1"/>
              </a:solidFill>
            </p:grpSpPr>
            <p:sp>
              <p:nvSpPr>
                <p:cNvPr id="89" name="Freeform 13">
                  <a:extLst>
                    <a:ext uri="{FF2B5EF4-FFF2-40B4-BE49-F238E27FC236}">
                      <a16:creationId xmlns:a16="http://schemas.microsoft.com/office/drawing/2014/main" id="{B604BB3B-5F58-458E-A9C4-4D58E82CF212}"/>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0" name="Freeform 14">
                  <a:extLst>
                    <a:ext uri="{FF2B5EF4-FFF2-40B4-BE49-F238E27FC236}">
                      <a16:creationId xmlns:a16="http://schemas.microsoft.com/office/drawing/2014/main" id="{42E404A0-2AD0-432B-BA7D-311527353446}"/>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Freeform 15">
                  <a:extLst>
                    <a:ext uri="{FF2B5EF4-FFF2-40B4-BE49-F238E27FC236}">
                      <a16:creationId xmlns:a16="http://schemas.microsoft.com/office/drawing/2014/main" id="{84105E4B-0F1F-4EE2-9255-70136D102F28}"/>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Freeform 16">
                  <a:extLst>
                    <a:ext uri="{FF2B5EF4-FFF2-40B4-BE49-F238E27FC236}">
                      <a16:creationId xmlns:a16="http://schemas.microsoft.com/office/drawing/2014/main" id="{E1E94535-7D00-4994-8F19-F290DD1B77AC}"/>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Freeform 17">
                  <a:extLst>
                    <a:ext uri="{FF2B5EF4-FFF2-40B4-BE49-F238E27FC236}">
                      <a16:creationId xmlns:a16="http://schemas.microsoft.com/office/drawing/2014/main" id="{B08C5BD6-DF09-4BEA-AF2B-B9F323B33966}"/>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170" name="Rectangle 169">
              <a:extLst>
                <a:ext uri="{FF2B5EF4-FFF2-40B4-BE49-F238E27FC236}">
                  <a16:creationId xmlns:a16="http://schemas.microsoft.com/office/drawing/2014/main" id="{B52C2A4E-F2E2-4299-8457-99EED42B5970}"/>
                </a:ext>
              </a:extLst>
            </p:cNvPr>
            <p:cNvSpPr/>
            <p:nvPr/>
          </p:nvSpPr>
          <p:spPr bwMode="auto">
            <a:xfrm>
              <a:off x="3995271" y="2679292"/>
              <a:ext cx="376594" cy="126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31" name="Group 30">
            <a:extLst>
              <a:ext uri="{FF2B5EF4-FFF2-40B4-BE49-F238E27FC236}">
                <a16:creationId xmlns:a16="http://schemas.microsoft.com/office/drawing/2014/main" id="{A459F8AC-AFEC-4DF7-9D5E-424CC13B450D}"/>
              </a:ext>
            </a:extLst>
          </p:cNvPr>
          <p:cNvGrpSpPr/>
          <p:nvPr/>
        </p:nvGrpSpPr>
        <p:grpSpPr>
          <a:xfrm>
            <a:off x="4466965" y="1443097"/>
            <a:ext cx="1126540" cy="1087253"/>
            <a:chOff x="4898033" y="1823206"/>
            <a:chExt cx="1126540" cy="1087253"/>
          </a:xfrm>
        </p:grpSpPr>
        <p:grpSp>
          <p:nvGrpSpPr>
            <p:cNvPr id="26" name="Group 25">
              <a:extLst>
                <a:ext uri="{FF2B5EF4-FFF2-40B4-BE49-F238E27FC236}">
                  <a16:creationId xmlns:a16="http://schemas.microsoft.com/office/drawing/2014/main" id="{17551A68-8A81-4150-94E8-05B4FAEE491F}"/>
                </a:ext>
              </a:extLst>
            </p:cNvPr>
            <p:cNvGrpSpPr/>
            <p:nvPr/>
          </p:nvGrpSpPr>
          <p:grpSpPr>
            <a:xfrm>
              <a:off x="5070143" y="1823206"/>
              <a:ext cx="782320" cy="782320"/>
              <a:chOff x="5509666" y="1823206"/>
              <a:chExt cx="782320" cy="782320"/>
            </a:xfrm>
          </p:grpSpPr>
          <p:sp>
            <p:nvSpPr>
              <p:cNvPr id="98" name="Oval 97">
                <a:extLst>
                  <a:ext uri="{FF2B5EF4-FFF2-40B4-BE49-F238E27FC236}">
                    <a16:creationId xmlns:a16="http://schemas.microsoft.com/office/drawing/2014/main" id="{5AB4507E-CCF1-41D7-9F3D-CE57330D0C87}"/>
                  </a:ext>
                </a:extLst>
              </p:cNvPr>
              <p:cNvSpPr/>
              <p:nvPr/>
            </p:nvSpPr>
            <p:spPr bwMode="auto">
              <a:xfrm>
                <a:off x="5509666" y="1823206"/>
                <a:ext cx="782320" cy="782320"/>
              </a:xfrm>
              <a:prstGeom prst="ellipse">
                <a:avLst/>
              </a:prstGeom>
              <a:solidFill>
                <a:srgbClr val="5C005C"/>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9" name="Group 4">
                <a:extLst>
                  <a:ext uri="{FF2B5EF4-FFF2-40B4-BE49-F238E27FC236}">
                    <a16:creationId xmlns:a16="http://schemas.microsoft.com/office/drawing/2014/main" id="{E1399CE0-C195-4004-B044-7C2365D1E431}"/>
                  </a:ext>
                </a:extLst>
              </p:cNvPr>
              <p:cNvGrpSpPr>
                <a:grpSpLocks noChangeAspect="1"/>
              </p:cNvGrpSpPr>
              <p:nvPr/>
            </p:nvGrpSpPr>
            <p:grpSpPr bwMode="auto">
              <a:xfrm>
                <a:off x="5722049" y="2076787"/>
                <a:ext cx="357521" cy="275124"/>
                <a:chOff x="2880" y="2176"/>
                <a:chExt cx="256" cy="197"/>
              </a:xfrm>
              <a:solidFill>
                <a:srgbClr val="D2D2D2"/>
              </a:solidFill>
            </p:grpSpPr>
            <p:sp>
              <p:nvSpPr>
                <p:cNvPr id="100" name="Freeform 5">
                  <a:extLst>
                    <a:ext uri="{FF2B5EF4-FFF2-40B4-BE49-F238E27FC236}">
                      <a16:creationId xmlns:a16="http://schemas.microsoft.com/office/drawing/2014/main" id="{63FBBCA9-463D-485B-8AF9-07B0F3B46F0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1F93A438-9B7A-4293-AD8B-6D82C950DF5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11F95798-84A3-49A3-A53F-AFA635CB441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8">
                  <a:extLst>
                    <a:ext uri="{FF2B5EF4-FFF2-40B4-BE49-F238E27FC236}">
                      <a16:creationId xmlns:a16="http://schemas.microsoft.com/office/drawing/2014/main" id="{6EF37E04-53FC-4650-8A07-81317085436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2ABEA582-E5FB-4E95-B474-12B242EB4E7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71" name="Rectangle 170">
              <a:extLst>
                <a:ext uri="{FF2B5EF4-FFF2-40B4-BE49-F238E27FC236}">
                  <a16:creationId xmlns:a16="http://schemas.microsoft.com/office/drawing/2014/main" id="{79DF8EE5-8556-4EF8-8C85-EB25C96936E7}"/>
                </a:ext>
              </a:extLst>
            </p:cNvPr>
            <p:cNvSpPr/>
            <p:nvPr/>
          </p:nvSpPr>
          <p:spPr bwMode="auto">
            <a:xfrm>
              <a:off x="4898033" y="2678984"/>
              <a:ext cx="1126540" cy="2314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cs typeface="Segoe UI Semibold" panose="020B0702040204020203" pitchFamily="34" charset="0"/>
                </a:rPr>
                <a:t>Power Apps</a:t>
              </a:r>
            </a:p>
          </p:txBody>
        </p:sp>
      </p:grpSp>
      <p:grpSp>
        <p:nvGrpSpPr>
          <p:cNvPr id="30" name="Group 29">
            <a:extLst>
              <a:ext uri="{FF2B5EF4-FFF2-40B4-BE49-F238E27FC236}">
                <a16:creationId xmlns:a16="http://schemas.microsoft.com/office/drawing/2014/main" id="{06D8B83F-141A-4BBF-A87A-719693871644}"/>
              </a:ext>
            </a:extLst>
          </p:cNvPr>
          <p:cNvGrpSpPr/>
          <p:nvPr/>
        </p:nvGrpSpPr>
        <p:grpSpPr>
          <a:xfrm>
            <a:off x="5920733" y="1443097"/>
            <a:ext cx="1060963" cy="1080960"/>
            <a:chOff x="6601196" y="1823206"/>
            <a:chExt cx="1060963" cy="1080960"/>
          </a:xfrm>
        </p:grpSpPr>
        <p:grpSp>
          <p:nvGrpSpPr>
            <p:cNvPr id="27" name="Group 26">
              <a:extLst>
                <a:ext uri="{FF2B5EF4-FFF2-40B4-BE49-F238E27FC236}">
                  <a16:creationId xmlns:a16="http://schemas.microsoft.com/office/drawing/2014/main" id="{E223B3B6-24A1-457C-AF31-FCA0DCDE8F6D}"/>
                </a:ext>
              </a:extLst>
            </p:cNvPr>
            <p:cNvGrpSpPr/>
            <p:nvPr/>
          </p:nvGrpSpPr>
          <p:grpSpPr>
            <a:xfrm>
              <a:off x="6740517" y="1823206"/>
              <a:ext cx="782320" cy="782320"/>
              <a:chOff x="6613622" y="1823206"/>
              <a:chExt cx="782320" cy="782320"/>
            </a:xfrm>
          </p:grpSpPr>
          <p:sp>
            <p:nvSpPr>
              <p:cNvPr id="94" name="Oval 93">
                <a:extLst>
                  <a:ext uri="{FF2B5EF4-FFF2-40B4-BE49-F238E27FC236}">
                    <a16:creationId xmlns:a16="http://schemas.microsoft.com/office/drawing/2014/main" id="{C88A1E60-7B84-4A75-B9FF-FE595FFACFCB}"/>
                  </a:ext>
                </a:extLst>
              </p:cNvPr>
              <p:cNvSpPr/>
              <p:nvPr/>
            </p:nvSpPr>
            <p:spPr bwMode="auto">
              <a:xfrm>
                <a:off x="6613622" y="1823206"/>
                <a:ext cx="782320" cy="782320"/>
              </a:xfrm>
              <a:prstGeom prst="ellipse">
                <a:avLst/>
              </a:prstGeom>
              <a:solidFill>
                <a:srgbClr val="287EF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AF5374F7-F1EA-4850-8DB4-D1A2423400FC}"/>
                  </a:ext>
                </a:extLst>
              </p:cNvPr>
              <p:cNvGrpSpPr/>
              <p:nvPr/>
            </p:nvGrpSpPr>
            <p:grpSpPr>
              <a:xfrm>
                <a:off x="6809522" y="2066020"/>
                <a:ext cx="390519" cy="296692"/>
                <a:chOff x="-1146792" y="678443"/>
                <a:chExt cx="1017587" cy="773113"/>
              </a:xfrm>
              <a:solidFill>
                <a:srgbClr val="D2D2D2"/>
              </a:solidFill>
            </p:grpSpPr>
            <p:sp>
              <p:nvSpPr>
                <p:cNvPr id="96" name="Freeform 5">
                  <a:extLst>
                    <a:ext uri="{FF2B5EF4-FFF2-40B4-BE49-F238E27FC236}">
                      <a16:creationId xmlns:a16="http://schemas.microsoft.com/office/drawing/2014/main" id="{6DD98EE3-FAEB-46AB-B95C-A2209A2F41B4}"/>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FF12AC46-F2F6-4EAA-A64A-0C2CE00E3C8A}"/>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72" name="Rectangle 171">
              <a:extLst>
                <a:ext uri="{FF2B5EF4-FFF2-40B4-BE49-F238E27FC236}">
                  <a16:creationId xmlns:a16="http://schemas.microsoft.com/office/drawing/2014/main" id="{92FAC76E-1BEA-498F-AFFE-97CE552E9116}"/>
                </a:ext>
              </a:extLst>
            </p:cNvPr>
            <p:cNvSpPr/>
            <p:nvPr/>
          </p:nvSpPr>
          <p:spPr bwMode="auto">
            <a:xfrm>
              <a:off x="6601196" y="2672692"/>
              <a:ext cx="1060963" cy="231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cs typeface="Segoe UI Semibold" panose="020B0702040204020203" pitchFamily="34" charset="0"/>
                </a:rPr>
                <a:t>Power Automate</a:t>
              </a:r>
            </a:p>
          </p:txBody>
        </p:sp>
      </p:grpSp>
      <p:grpSp>
        <p:nvGrpSpPr>
          <p:cNvPr id="29" name="Group 28">
            <a:extLst>
              <a:ext uri="{FF2B5EF4-FFF2-40B4-BE49-F238E27FC236}">
                <a16:creationId xmlns:a16="http://schemas.microsoft.com/office/drawing/2014/main" id="{59265AEB-E7EF-4933-BF84-289F836EEDC1}"/>
              </a:ext>
            </a:extLst>
          </p:cNvPr>
          <p:cNvGrpSpPr/>
          <p:nvPr/>
        </p:nvGrpSpPr>
        <p:grpSpPr>
          <a:xfrm>
            <a:off x="7308923" y="1443097"/>
            <a:ext cx="1060963" cy="1087192"/>
            <a:chOff x="8097466" y="1823267"/>
            <a:chExt cx="1060963" cy="1087192"/>
          </a:xfrm>
        </p:grpSpPr>
        <p:grpSp>
          <p:nvGrpSpPr>
            <p:cNvPr id="28" name="Group 27">
              <a:extLst>
                <a:ext uri="{FF2B5EF4-FFF2-40B4-BE49-F238E27FC236}">
                  <a16:creationId xmlns:a16="http://schemas.microsoft.com/office/drawing/2014/main" id="{FBA94559-0815-4044-B88D-C6CDA3304C53}"/>
                </a:ext>
              </a:extLst>
            </p:cNvPr>
            <p:cNvGrpSpPr/>
            <p:nvPr/>
          </p:nvGrpSpPr>
          <p:grpSpPr>
            <a:xfrm>
              <a:off x="8234755" y="1823267"/>
              <a:ext cx="786384" cy="786384"/>
              <a:chOff x="7720803" y="1823267"/>
              <a:chExt cx="786384" cy="786384"/>
            </a:xfrm>
          </p:grpSpPr>
          <p:sp>
            <p:nvSpPr>
              <p:cNvPr id="140" name="Oval 139">
                <a:extLst>
                  <a:ext uri="{FF2B5EF4-FFF2-40B4-BE49-F238E27FC236}">
                    <a16:creationId xmlns:a16="http://schemas.microsoft.com/office/drawing/2014/main" id="{9781B824-DE02-4B3A-8596-333CFF9DD30B}"/>
                  </a:ext>
                </a:extLst>
              </p:cNvPr>
              <p:cNvSpPr/>
              <p:nvPr/>
            </p:nvSpPr>
            <p:spPr bwMode="auto">
              <a:xfrm>
                <a:off x="7720803" y="1823267"/>
                <a:ext cx="786384" cy="786384"/>
              </a:xfrm>
              <a:prstGeom prst="ellipse">
                <a:avLst/>
              </a:prstGeom>
              <a:solidFill>
                <a:srgbClr val="14848F"/>
              </a:solidFill>
              <a:ln>
                <a:noFill/>
              </a:ln>
              <a:effectLst>
                <a:outerShdw blurRad="317500" dist="50800" dir="2400000" sx="101000" sy="101000" algn="tl"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2" name="Picture 141" descr="A picture containing drawing&#10;&#10;Description automatically generated">
                <a:extLst>
                  <a:ext uri="{FF2B5EF4-FFF2-40B4-BE49-F238E27FC236}">
                    <a16:creationId xmlns:a16="http://schemas.microsoft.com/office/drawing/2014/main" id="{B17A1C3E-0057-413D-B570-1DB3A859339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906538" y="2021454"/>
                <a:ext cx="413842" cy="413842"/>
              </a:xfrm>
              <a:prstGeom prst="rect">
                <a:avLst/>
              </a:prstGeom>
            </p:spPr>
          </p:pic>
        </p:grpSp>
        <p:sp>
          <p:nvSpPr>
            <p:cNvPr id="173" name="Rectangle 172">
              <a:extLst>
                <a:ext uri="{FF2B5EF4-FFF2-40B4-BE49-F238E27FC236}">
                  <a16:creationId xmlns:a16="http://schemas.microsoft.com/office/drawing/2014/main" id="{F9504D77-FA42-4213-B16E-2F2942FF0EE9}"/>
                </a:ext>
              </a:extLst>
            </p:cNvPr>
            <p:cNvSpPr/>
            <p:nvPr/>
          </p:nvSpPr>
          <p:spPr bwMode="auto">
            <a:xfrm>
              <a:off x="8097466" y="2681429"/>
              <a:ext cx="1060963" cy="229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cs typeface="Segoe UI Semibold" panose="020B0702040204020203" pitchFamily="34" charset="0"/>
                </a:rPr>
                <a:t>Power </a:t>
              </a:r>
              <a:b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cs typeface="Segoe UI Semibold" panose="020B0702040204020203" pitchFamily="34" charset="0"/>
                </a:rPr>
              </a:br>
              <a:r>
                <a:rPr kumimoji="0" lang="en-US" sz="1200" b="0" i="0" u="none" strike="noStrike" kern="1200" cap="none" spc="0" normalizeH="0" baseline="0" noProof="0">
                  <a:ln>
                    <a:noFill/>
                  </a:ln>
                  <a:gradFill>
                    <a:gsLst>
                      <a:gs pos="0">
                        <a:schemeClr val="tx1"/>
                      </a:gs>
                      <a:gs pos="100000">
                        <a:schemeClr val="tx1"/>
                      </a:gs>
                    </a:gsLst>
                    <a:lin ang="0" scaled="1"/>
                  </a:gradFill>
                  <a:effectLst/>
                  <a:uLnTx/>
                  <a:uFillTx/>
                  <a:latin typeface="Segoe UI Semibold" panose="020B0702040204020203" pitchFamily="34" charset="0"/>
                  <a:cs typeface="Segoe UI Semibold" panose="020B0702040204020203" pitchFamily="34" charset="0"/>
                </a:rPr>
                <a:t>Virtual Agents</a:t>
              </a:r>
            </a:p>
          </p:txBody>
        </p:sp>
      </p:grpSp>
      <p:sp>
        <p:nvSpPr>
          <p:cNvPr id="109" name="Rectangle 115">
            <a:extLst>
              <a:ext uri="{FF2B5EF4-FFF2-40B4-BE49-F238E27FC236}">
                <a16:creationId xmlns:a16="http://schemas.microsoft.com/office/drawing/2014/main" id="{42561E65-A954-45F2-94C7-AE546615403A}"/>
              </a:ext>
            </a:extLst>
          </p:cNvPr>
          <p:cNvSpPr/>
          <p:nvPr/>
        </p:nvSpPr>
        <p:spPr bwMode="auto">
          <a:xfrm rot="9676055">
            <a:off x="3227576" y="4667118"/>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15">
            <a:extLst>
              <a:ext uri="{FF2B5EF4-FFF2-40B4-BE49-F238E27FC236}">
                <a16:creationId xmlns:a16="http://schemas.microsoft.com/office/drawing/2014/main" id="{35C4008C-9682-4A2A-9016-8938DC9FD76E}"/>
              </a:ext>
            </a:extLst>
          </p:cNvPr>
          <p:cNvSpPr/>
          <p:nvPr/>
        </p:nvSpPr>
        <p:spPr bwMode="auto">
          <a:xfrm rot="9676055" flipH="1" flipV="1">
            <a:off x="8410723" y="1948084"/>
            <a:ext cx="118663" cy="118663"/>
          </a:xfrm>
          <a:custGeom>
            <a:avLst/>
            <a:gdLst>
              <a:gd name="connsiteX0" fmla="*/ 0 w 251286"/>
              <a:gd name="connsiteY0" fmla="*/ 0 h 251286"/>
              <a:gd name="connsiteX1" fmla="*/ 251286 w 251286"/>
              <a:gd name="connsiteY1" fmla="*/ 0 h 251286"/>
              <a:gd name="connsiteX2" fmla="*/ 251286 w 251286"/>
              <a:gd name="connsiteY2" fmla="*/ 251286 h 251286"/>
              <a:gd name="connsiteX3" fmla="*/ 0 w 251286"/>
              <a:gd name="connsiteY3" fmla="*/ 251286 h 251286"/>
              <a:gd name="connsiteX4" fmla="*/ 0 w 251286"/>
              <a:gd name="connsiteY4" fmla="*/ 0 h 251286"/>
              <a:gd name="connsiteX0" fmla="*/ 251286 w 342726"/>
              <a:gd name="connsiteY0" fmla="*/ 251286 h 342726"/>
              <a:gd name="connsiteX1" fmla="*/ 0 w 342726"/>
              <a:gd name="connsiteY1" fmla="*/ 251286 h 342726"/>
              <a:gd name="connsiteX2" fmla="*/ 0 w 342726"/>
              <a:gd name="connsiteY2" fmla="*/ 0 h 342726"/>
              <a:gd name="connsiteX3" fmla="*/ 251286 w 342726"/>
              <a:gd name="connsiteY3" fmla="*/ 0 h 342726"/>
              <a:gd name="connsiteX4" fmla="*/ 342726 w 342726"/>
              <a:gd name="connsiteY4" fmla="*/ 342726 h 342726"/>
              <a:gd name="connsiteX0" fmla="*/ 251286 w 251286"/>
              <a:gd name="connsiteY0" fmla="*/ 251286 h 251286"/>
              <a:gd name="connsiteX1" fmla="*/ 0 w 251286"/>
              <a:gd name="connsiteY1" fmla="*/ 251286 h 251286"/>
              <a:gd name="connsiteX2" fmla="*/ 0 w 251286"/>
              <a:gd name="connsiteY2" fmla="*/ 0 h 251286"/>
              <a:gd name="connsiteX3" fmla="*/ 251286 w 251286"/>
              <a:gd name="connsiteY3" fmla="*/ 0 h 251286"/>
              <a:gd name="connsiteX0" fmla="*/ 0 w 251286"/>
              <a:gd name="connsiteY0" fmla="*/ 251286 h 251286"/>
              <a:gd name="connsiteX1" fmla="*/ 0 w 251286"/>
              <a:gd name="connsiteY1" fmla="*/ 0 h 251286"/>
              <a:gd name="connsiteX2" fmla="*/ 251286 w 251286"/>
              <a:gd name="connsiteY2" fmla="*/ 0 h 251286"/>
            </a:gdLst>
            <a:ahLst/>
            <a:cxnLst>
              <a:cxn ang="0">
                <a:pos x="connsiteX0" y="connsiteY0"/>
              </a:cxn>
              <a:cxn ang="0">
                <a:pos x="connsiteX1" y="connsiteY1"/>
              </a:cxn>
              <a:cxn ang="0">
                <a:pos x="connsiteX2" y="connsiteY2"/>
              </a:cxn>
            </a:cxnLst>
            <a:rect l="l" t="t" r="r" b="b"/>
            <a:pathLst>
              <a:path w="251286" h="251286">
                <a:moveTo>
                  <a:pt x="0" y="251286"/>
                </a:moveTo>
                <a:lnTo>
                  <a:pt x="0" y="0"/>
                </a:lnTo>
                <a:lnTo>
                  <a:pt x="251286" y="0"/>
                </a:lnTo>
              </a:path>
            </a:pathLst>
          </a:custGeom>
          <a:noFill/>
          <a:ln w="1587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2154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0400" y="2001459"/>
            <a:ext cx="4330877" cy="3451126"/>
          </a:xfrm>
          <a:prstGeom prst="rect">
            <a:avLst/>
          </a:prstGeom>
        </p:spPr>
        <p:txBody>
          <a:bodyPr wrap="square" lIns="179183" tIns="143346" rIns="179183" bIns="143346">
            <a:spAutoFit/>
          </a:bodyPr>
          <a:lstStyle/>
          <a:p>
            <a:pPr marL="0" marR="0" lvl="0" indent="0" algn="l" defTabSz="913215"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August 2019</a:t>
            </a:r>
          </a:p>
          <a:p>
            <a:pPr marL="0" marR="0" lvl="0" indent="0" algn="l" defTabSz="913215"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3215" rtl="0" eaLnBrk="1" fontAlgn="auto" latinLnBrk="0" hangingPunct="1">
              <a:lnSpc>
                <a:spcPct val="90000"/>
              </a:lnSpc>
              <a:spcBef>
                <a:spcPts val="0"/>
              </a:spcBef>
              <a:spcAft>
                <a:spcPts val="0"/>
              </a:spcAft>
              <a:buClrTx/>
              <a:buSzTx/>
              <a:buFontTx/>
              <a:buNone/>
              <a:tabLst/>
              <a:defRPr/>
            </a:pPr>
            <a:r>
              <a:rPr kumimoji="0" lang="en-US" sz="4307"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rPr>
              <a:t>A Leader in </a:t>
            </a:r>
          </a:p>
          <a:p>
            <a:pPr marL="0" marR="0" lvl="0" indent="0" algn="l" defTabSz="913215" rtl="0" eaLnBrk="1" fontAlgn="auto" latinLnBrk="0" hangingPunct="1">
              <a:lnSpc>
                <a:spcPct val="90000"/>
              </a:lnSpc>
              <a:spcBef>
                <a:spcPts val="0"/>
              </a:spcBef>
              <a:spcAft>
                <a:spcPts val="0"/>
              </a:spcAft>
              <a:buClrTx/>
              <a:buSzTx/>
              <a:buFontTx/>
              <a:buNone/>
              <a:tabLst/>
              <a:defRPr/>
            </a:pPr>
            <a:r>
              <a:rPr kumimoji="0" lang="en-US" sz="4307"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rPr>
              <a:t>Enterprise Low-Code Application Platforms</a:t>
            </a:r>
            <a:r>
              <a:rPr kumimoji="0" lang="en-US" sz="24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rPr>
              <a:t>*</a:t>
            </a:r>
            <a:endParaRPr kumimoji="0" lang="en-US" sz="4307"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Light"/>
              <a:ea typeface="+mn-ea"/>
              <a:cs typeface="+mn-cs"/>
            </a:endParaRPr>
          </a:p>
        </p:txBody>
      </p:sp>
      <p:pic>
        <p:nvPicPr>
          <p:cNvPr id="3" name="Picture 2" descr="A close up of a sign&#10;&#10;Description automatically generated">
            <a:extLst>
              <a:ext uri="{FF2B5EF4-FFF2-40B4-BE49-F238E27FC236}">
                <a16:creationId xmlns:a16="http://schemas.microsoft.com/office/drawing/2014/main" id="{3BEFAEA2-DDF1-488C-8F89-79A5637E7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80" y="765800"/>
            <a:ext cx="3434282" cy="785567"/>
          </a:xfrm>
          <a:prstGeom prst="rect">
            <a:avLst/>
          </a:prstGeom>
        </p:spPr>
      </p:pic>
      <p:pic>
        <p:nvPicPr>
          <p:cNvPr id="1026" name="Picture 2" descr="Magic Quadrant for Enterprise Low-Code Application Platforms">
            <a:extLst>
              <a:ext uri="{FF2B5EF4-FFF2-40B4-BE49-F238E27FC236}">
                <a16:creationId xmlns:a16="http://schemas.microsoft.com/office/drawing/2014/main" id="{F347D095-E6D3-4581-B319-AA15F6D8E4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8260" y="362425"/>
            <a:ext cx="5090160" cy="50901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68330C-18F2-45E1-9BCE-CC60F82B1D7B}"/>
              </a:ext>
            </a:extLst>
          </p:cNvPr>
          <p:cNvSpPr/>
          <p:nvPr/>
        </p:nvSpPr>
        <p:spPr>
          <a:xfrm>
            <a:off x="2209800" y="5533345"/>
            <a:ext cx="8196943" cy="369332"/>
          </a:xfrm>
          <a:prstGeom prst="rect">
            <a:avLst/>
          </a:prstGeom>
        </p:spPr>
        <p:txBody>
          <a:bodyPr wrap="square">
            <a:spAutoFit/>
          </a:bodyPr>
          <a:lstStyle/>
          <a:p>
            <a:r>
              <a:rPr lang="en-CA" dirty="0"/>
              <a:t>https://www.gartner.com/doc/reprints?id=1-1OC4M37Y&amp;ct=190730&amp;st=sb</a:t>
            </a:r>
          </a:p>
        </p:txBody>
      </p:sp>
    </p:spTree>
    <p:extLst>
      <p:ext uri="{BB962C8B-B14F-4D97-AF65-F5344CB8AC3E}">
        <p14:creationId xmlns:p14="http://schemas.microsoft.com/office/powerpoint/2010/main" val="285514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9616" y="2001257"/>
            <a:ext cx="4331491" cy="2906366"/>
          </a:xfrm>
          <a:prstGeom prst="rect">
            <a:avLst/>
          </a:prstGeom>
        </p:spPr>
        <p:txBody>
          <a:bodyPr wrap="square" lIns="179208" tIns="143366" rIns="179208" bIns="143366">
            <a:spAutoFit/>
          </a:bodyPr>
          <a:lstStyle/>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February 2019</a:t>
            </a:r>
          </a:p>
          <a:p>
            <a:pPr marL="0" marR="0" lvl="0" indent="0" algn="l" defTabSz="913391"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4308" b="0" i="0" u="none" strike="noStrike" kern="1200" cap="none" spc="0" normalizeH="0" baseline="0" noProof="0">
                <a:ln>
                  <a:noFill/>
                </a:ln>
                <a:gradFill>
                  <a:gsLst>
                    <a:gs pos="2917">
                      <a:srgbClr val="353535"/>
                    </a:gs>
                    <a:gs pos="100000">
                      <a:srgbClr val="353535"/>
                    </a:gs>
                  </a:gsLst>
                  <a:lin ang="5400000" scaled="0"/>
                </a:gradFill>
                <a:effectLst/>
                <a:uLnTx/>
                <a:uFillTx/>
                <a:latin typeface="Segoe UI Light"/>
                <a:ea typeface="+mn-ea"/>
                <a:cs typeface="+mn-cs"/>
              </a:rPr>
              <a:t>A Leader in </a:t>
            </a:r>
          </a:p>
          <a:p>
            <a:pPr marL="0" marR="0" lvl="0" indent="0" algn="l" defTabSz="913391" rtl="0" eaLnBrk="1" fontAlgn="auto" latinLnBrk="0" hangingPunct="1">
              <a:lnSpc>
                <a:spcPct val="90000"/>
              </a:lnSpc>
              <a:spcBef>
                <a:spcPts val="0"/>
              </a:spcBef>
              <a:spcAft>
                <a:spcPts val="0"/>
              </a:spcAft>
              <a:buClrTx/>
              <a:buSzTx/>
              <a:buFontTx/>
              <a:buNone/>
              <a:tabLst/>
              <a:defRPr/>
            </a:pPr>
            <a:r>
              <a:rPr kumimoji="0" lang="en-US" sz="4308" b="0" i="0" u="none" strike="noStrike" kern="1200" cap="none" spc="0" normalizeH="0" baseline="0" noProof="0">
                <a:ln>
                  <a:noFill/>
                </a:ln>
                <a:gradFill>
                  <a:gsLst>
                    <a:gs pos="2917">
                      <a:srgbClr val="353535"/>
                    </a:gs>
                    <a:gs pos="100000">
                      <a:srgbClr val="353535"/>
                    </a:gs>
                  </a:gsLst>
                  <a:lin ang="5400000" scaled="0"/>
                </a:gradFill>
                <a:effectLst/>
                <a:uLnTx/>
                <a:uFillTx/>
                <a:latin typeface="Segoe UI Light"/>
                <a:ea typeface="+mn-ea"/>
                <a:cs typeface="+mn-cs"/>
              </a:rPr>
              <a:t>Analytics &amp; BI Platforms</a:t>
            </a:r>
            <a:r>
              <a:rPr kumimoji="0" lang="en-US" sz="2400" b="0" i="0" u="none" strike="noStrike" kern="1200" cap="none" spc="0" normalizeH="0" baseline="50000" noProof="0">
                <a:ln>
                  <a:noFill/>
                </a:ln>
                <a:gradFill>
                  <a:gsLst>
                    <a:gs pos="2917">
                      <a:srgbClr val="353535"/>
                    </a:gs>
                    <a:gs pos="100000">
                      <a:srgbClr val="353535"/>
                    </a:gs>
                  </a:gsLst>
                  <a:lin ang="5400000" scaled="0"/>
                </a:gradFill>
                <a:effectLst/>
                <a:uLnTx/>
                <a:uFillTx/>
                <a:latin typeface="Segoe UI Light"/>
                <a:ea typeface="+mn-ea"/>
                <a:cs typeface="+mn-cs"/>
              </a:rPr>
              <a:t>*</a:t>
            </a:r>
            <a:endParaRPr kumimoji="0" lang="en-US" sz="4308" b="0" i="0" u="none" strike="noStrike" kern="1200" cap="none" spc="0" normalizeH="0" baseline="50000" noProof="0">
              <a:ln>
                <a:noFill/>
              </a:ln>
              <a:gradFill>
                <a:gsLst>
                  <a:gs pos="2917">
                    <a:srgbClr val="353535"/>
                  </a:gs>
                  <a:gs pos="100000">
                    <a:srgbClr val="353535"/>
                  </a:gs>
                </a:gsLst>
                <a:lin ang="5400000" scaled="0"/>
              </a:gradFill>
              <a:effectLst/>
              <a:uLnTx/>
              <a:uFillTx/>
              <a:latin typeface="Segoe UI Light"/>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56146D74-E20C-4D1E-9393-62DEBD5535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2" y="379627"/>
            <a:ext cx="5057609" cy="5428308"/>
          </a:xfrm>
          <a:prstGeom prst="rect">
            <a:avLst/>
          </a:prstGeom>
        </p:spPr>
      </p:pic>
      <p:pic>
        <p:nvPicPr>
          <p:cNvPr id="3" name="Picture 2" descr="A close up of a sign&#10;&#10;Description automatically generated">
            <a:extLst>
              <a:ext uri="{FF2B5EF4-FFF2-40B4-BE49-F238E27FC236}">
                <a16:creationId xmlns:a16="http://schemas.microsoft.com/office/drawing/2014/main" id="{3BEFAEA2-DDF1-488C-8F89-79A5637E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909" y="755291"/>
            <a:ext cx="3434769" cy="785678"/>
          </a:xfrm>
          <a:prstGeom prst="rect">
            <a:avLst/>
          </a:prstGeom>
        </p:spPr>
      </p:pic>
    </p:spTree>
    <p:extLst>
      <p:ext uri="{BB962C8B-B14F-4D97-AF65-F5344CB8AC3E}">
        <p14:creationId xmlns:p14="http://schemas.microsoft.com/office/powerpoint/2010/main" val="153276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C4BD89D9-7255-4D5A-82E5-E966CAEE433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177</TotalTime>
  <Words>3498</Words>
  <Application>Microsoft Office PowerPoint</Application>
  <PresentationFormat>Widescreen</PresentationFormat>
  <Paragraphs>571</Paragraphs>
  <Slides>40</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Calibri</vt:lpstr>
      <vt:lpstr>Consolas</vt:lpstr>
      <vt:lpstr>Gill Sans MT</vt:lpstr>
      <vt:lpstr>Klavika Medium Condensed</vt:lpstr>
      <vt:lpstr>Segoe Pro Semibold</vt:lpstr>
      <vt:lpstr>Segoe UI</vt:lpstr>
      <vt:lpstr>Segoe UI Black</vt:lpstr>
      <vt:lpstr>Segoe UI Light</vt:lpstr>
      <vt:lpstr>Segoe UI Semibold</vt:lpstr>
      <vt:lpstr>Segoe UI Semilight</vt:lpstr>
      <vt:lpstr>Wingdings</vt:lpstr>
      <vt:lpstr>Office Theme</vt:lpstr>
      <vt:lpstr>GLOBAL POWER PLATFORM BOOTCAMP</vt:lpstr>
      <vt:lpstr>PowerPoint Presentation</vt:lpstr>
      <vt:lpstr>PowerPoint Presentation</vt:lpstr>
      <vt:lpstr>Session Agenda</vt:lpstr>
      <vt:lpstr>Microsoft Power Platform</vt:lpstr>
      <vt:lpstr>Integrated low code platform </vt:lpstr>
      <vt:lpstr>Azure + Power Platform = Build apps faster than ever before</vt:lpstr>
      <vt:lpstr>PowerPoint Presentation</vt:lpstr>
      <vt:lpstr>PowerPoint Presentation</vt:lpstr>
      <vt:lpstr>PowerPoint Presentation</vt:lpstr>
      <vt:lpstr>Power Automate</vt:lpstr>
      <vt:lpstr>Microsoft Power Automate A low-code approach to intelligent automation</vt:lpstr>
      <vt:lpstr>Power Automate adding Robotic Process Automation UI flow Public Preview</vt:lpstr>
      <vt:lpstr>Power Automate – new capability highlights</vt:lpstr>
      <vt:lpstr>Power Virtual Agents</vt:lpstr>
      <vt:lpstr>Microsoft Power Virtual Agents</vt:lpstr>
      <vt:lpstr>Power Virtual Agents</vt:lpstr>
      <vt:lpstr>Power Apps</vt:lpstr>
      <vt:lpstr>Microsoft Power Apps A low-code approach to building intelligent apps</vt:lpstr>
      <vt:lpstr>Power Apps – areas of investment</vt:lpstr>
      <vt:lpstr>Low-code backend with the Common Data Service</vt:lpstr>
      <vt:lpstr>Common Data Service: What’s in the box</vt:lpstr>
      <vt:lpstr>Power Apps – new capability highlights</vt:lpstr>
      <vt:lpstr>Power BI</vt:lpstr>
      <vt:lpstr>Power BI: experience your data Any data, any way, anywhere</vt:lpstr>
      <vt:lpstr>PowerPoint Presentation</vt:lpstr>
      <vt:lpstr>PowerPoint Presentation</vt:lpstr>
      <vt:lpstr>PowerPoint Presentation</vt:lpstr>
      <vt:lpstr>PowerPoint Presentation</vt:lpstr>
      <vt:lpstr>AI Powered Analytics</vt:lpstr>
      <vt:lpstr>Data Exploration – New capability highlights </vt:lpstr>
      <vt:lpstr>PowerPoint Presentation</vt:lpstr>
      <vt:lpstr>PowerPoint Presentation</vt:lpstr>
      <vt:lpstr>PowerPoint Presentation</vt:lpstr>
      <vt:lpstr>PowerPoint Presentation</vt:lpstr>
      <vt:lpstr>Enterprise BI– New capability highlights </vt:lpstr>
      <vt:lpstr>PowerPoint Presentation</vt:lpstr>
      <vt:lpstr>Weaving BI into the Organization – New capability highlights </vt:lpstr>
      <vt:lpstr>Please fill out the survey!  &amp; Win Swags!!</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Insight 2 Actions</cp:lastModifiedBy>
  <cp:revision>3</cp:revision>
  <dcterms:created xsi:type="dcterms:W3CDTF">2020-02-08T21:32:28Z</dcterms:created>
  <dcterms:modified xsi:type="dcterms:W3CDTF">2020-02-15T08:04:56Z</dcterms:modified>
</cp:coreProperties>
</file>